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12.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85"/>
  </p:notesMasterIdLst>
  <p:sldIdLst>
    <p:sldId id="262" r:id="rId2"/>
    <p:sldId id="294" r:id="rId3"/>
    <p:sldId id="296" r:id="rId4"/>
    <p:sldId id="349" r:id="rId5"/>
    <p:sldId id="355" r:id="rId6"/>
    <p:sldId id="356" r:id="rId7"/>
    <p:sldId id="357" r:id="rId8"/>
    <p:sldId id="348" r:id="rId9"/>
    <p:sldId id="354" r:id="rId10"/>
    <p:sldId id="361" r:id="rId11"/>
    <p:sldId id="434" r:id="rId12"/>
    <p:sldId id="436" r:id="rId13"/>
    <p:sldId id="437" r:id="rId14"/>
    <p:sldId id="438" r:id="rId15"/>
    <p:sldId id="439" r:id="rId16"/>
    <p:sldId id="440" r:id="rId17"/>
    <p:sldId id="441" r:id="rId18"/>
    <p:sldId id="442" r:id="rId19"/>
    <p:sldId id="443" r:id="rId20"/>
    <p:sldId id="444" r:id="rId21"/>
    <p:sldId id="445" r:id="rId22"/>
    <p:sldId id="446" r:id="rId23"/>
    <p:sldId id="447" r:id="rId24"/>
    <p:sldId id="448" r:id="rId25"/>
    <p:sldId id="449" r:id="rId26"/>
    <p:sldId id="450" r:id="rId27"/>
    <p:sldId id="451" r:id="rId28"/>
    <p:sldId id="452" r:id="rId29"/>
    <p:sldId id="453" r:id="rId30"/>
    <p:sldId id="454" r:id="rId31"/>
    <p:sldId id="455" r:id="rId32"/>
    <p:sldId id="456" r:id="rId33"/>
    <p:sldId id="457" r:id="rId34"/>
    <p:sldId id="458" r:id="rId35"/>
    <p:sldId id="459" r:id="rId36"/>
    <p:sldId id="460" r:id="rId37"/>
    <p:sldId id="461" r:id="rId38"/>
    <p:sldId id="369" r:id="rId39"/>
    <p:sldId id="378" r:id="rId40"/>
    <p:sldId id="344" r:id="rId41"/>
    <p:sldId id="414" r:id="rId42"/>
    <p:sldId id="424" r:id="rId43"/>
    <p:sldId id="417" r:id="rId44"/>
    <p:sldId id="433" r:id="rId45"/>
    <p:sldId id="383" r:id="rId46"/>
    <p:sldId id="384" r:id="rId47"/>
    <p:sldId id="385" r:id="rId48"/>
    <p:sldId id="386" r:id="rId49"/>
    <p:sldId id="387" r:id="rId50"/>
    <p:sldId id="427" r:id="rId51"/>
    <p:sldId id="388" r:id="rId52"/>
    <p:sldId id="389" r:id="rId53"/>
    <p:sldId id="390" r:id="rId54"/>
    <p:sldId id="391" r:id="rId55"/>
    <p:sldId id="420" r:id="rId56"/>
    <p:sldId id="425" r:id="rId57"/>
    <p:sldId id="426" r:id="rId58"/>
    <p:sldId id="421" r:id="rId59"/>
    <p:sldId id="422" r:id="rId60"/>
    <p:sldId id="423" r:id="rId61"/>
    <p:sldId id="397" r:id="rId62"/>
    <p:sldId id="398" r:id="rId63"/>
    <p:sldId id="395" r:id="rId64"/>
    <p:sldId id="428" r:id="rId65"/>
    <p:sldId id="396" r:id="rId66"/>
    <p:sldId id="399" r:id="rId67"/>
    <p:sldId id="400" r:id="rId68"/>
    <p:sldId id="393" r:id="rId69"/>
    <p:sldId id="392" r:id="rId70"/>
    <p:sldId id="405" r:id="rId71"/>
    <p:sldId id="401" r:id="rId72"/>
    <p:sldId id="402" r:id="rId73"/>
    <p:sldId id="406" r:id="rId74"/>
    <p:sldId id="407" r:id="rId75"/>
    <p:sldId id="410" r:id="rId76"/>
    <p:sldId id="411" r:id="rId77"/>
    <p:sldId id="409" r:id="rId78"/>
    <p:sldId id="408" r:id="rId79"/>
    <p:sldId id="412" r:id="rId80"/>
    <p:sldId id="431" r:id="rId81"/>
    <p:sldId id="371" r:id="rId82"/>
    <p:sldId id="429" r:id="rId83"/>
    <p:sldId id="269" r:id="rId84"/>
  </p:sldIdLst>
  <p:sldSz cx="9144000" cy="6858000" type="screen4x3"/>
  <p:notesSz cx="6858000" cy="9144000"/>
  <p:defaultTextStyle>
    <a:defPPr>
      <a:defRPr lang="en-US"/>
    </a:defPPr>
    <a:lvl1pPr algn="l" rtl="0" fontAlgn="base">
      <a:spcBef>
        <a:spcPct val="0"/>
      </a:spcBef>
      <a:spcAft>
        <a:spcPct val="0"/>
      </a:spcAft>
      <a:defRPr sz="1400" kern="1200">
        <a:solidFill>
          <a:schemeClr val="bg1"/>
        </a:solidFill>
        <a:latin typeface="Times New Roman" pitchFamily="18" charset="0"/>
        <a:ea typeface="Gulim" pitchFamily="34" charset="-127"/>
        <a:cs typeface="+mn-cs"/>
      </a:defRPr>
    </a:lvl1pPr>
    <a:lvl2pPr marL="457200" algn="l" rtl="0" fontAlgn="base">
      <a:spcBef>
        <a:spcPct val="0"/>
      </a:spcBef>
      <a:spcAft>
        <a:spcPct val="0"/>
      </a:spcAft>
      <a:defRPr sz="1400" kern="1200">
        <a:solidFill>
          <a:schemeClr val="bg1"/>
        </a:solidFill>
        <a:latin typeface="Times New Roman" pitchFamily="18" charset="0"/>
        <a:ea typeface="Gulim" pitchFamily="34" charset="-127"/>
        <a:cs typeface="+mn-cs"/>
      </a:defRPr>
    </a:lvl2pPr>
    <a:lvl3pPr marL="914400" algn="l" rtl="0" fontAlgn="base">
      <a:spcBef>
        <a:spcPct val="0"/>
      </a:spcBef>
      <a:spcAft>
        <a:spcPct val="0"/>
      </a:spcAft>
      <a:defRPr sz="1400" kern="1200">
        <a:solidFill>
          <a:schemeClr val="bg1"/>
        </a:solidFill>
        <a:latin typeface="Times New Roman" pitchFamily="18" charset="0"/>
        <a:ea typeface="Gulim" pitchFamily="34" charset="-127"/>
        <a:cs typeface="+mn-cs"/>
      </a:defRPr>
    </a:lvl3pPr>
    <a:lvl4pPr marL="1371600" algn="l" rtl="0" fontAlgn="base">
      <a:spcBef>
        <a:spcPct val="0"/>
      </a:spcBef>
      <a:spcAft>
        <a:spcPct val="0"/>
      </a:spcAft>
      <a:defRPr sz="1400" kern="1200">
        <a:solidFill>
          <a:schemeClr val="bg1"/>
        </a:solidFill>
        <a:latin typeface="Times New Roman" pitchFamily="18" charset="0"/>
        <a:ea typeface="Gulim" pitchFamily="34" charset="-127"/>
        <a:cs typeface="+mn-cs"/>
      </a:defRPr>
    </a:lvl4pPr>
    <a:lvl5pPr marL="1828800" algn="l" rtl="0" fontAlgn="base">
      <a:spcBef>
        <a:spcPct val="0"/>
      </a:spcBef>
      <a:spcAft>
        <a:spcPct val="0"/>
      </a:spcAft>
      <a:defRPr sz="1400" kern="1200">
        <a:solidFill>
          <a:schemeClr val="bg1"/>
        </a:solidFill>
        <a:latin typeface="Times New Roman" pitchFamily="18" charset="0"/>
        <a:ea typeface="Gulim" pitchFamily="34" charset="-127"/>
        <a:cs typeface="+mn-cs"/>
      </a:defRPr>
    </a:lvl5pPr>
    <a:lvl6pPr marL="2286000" algn="l" defTabSz="914400" rtl="0" eaLnBrk="1" latinLnBrk="0" hangingPunct="1">
      <a:defRPr sz="1400" kern="1200">
        <a:solidFill>
          <a:schemeClr val="bg1"/>
        </a:solidFill>
        <a:latin typeface="Times New Roman" pitchFamily="18" charset="0"/>
        <a:ea typeface="Gulim" pitchFamily="34" charset="-127"/>
        <a:cs typeface="+mn-cs"/>
      </a:defRPr>
    </a:lvl6pPr>
    <a:lvl7pPr marL="2743200" algn="l" defTabSz="914400" rtl="0" eaLnBrk="1" latinLnBrk="0" hangingPunct="1">
      <a:defRPr sz="1400" kern="1200">
        <a:solidFill>
          <a:schemeClr val="bg1"/>
        </a:solidFill>
        <a:latin typeface="Times New Roman" pitchFamily="18" charset="0"/>
        <a:ea typeface="Gulim" pitchFamily="34" charset="-127"/>
        <a:cs typeface="+mn-cs"/>
      </a:defRPr>
    </a:lvl7pPr>
    <a:lvl8pPr marL="3200400" algn="l" defTabSz="914400" rtl="0" eaLnBrk="1" latinLnBrk="0" hangingPunct="1">
      <a:defRPr sz="1400" kern="1200">
        <a:solidFill>
          <a:schemeClr val="bg1"/>
        </a:solidFill>
        <a:latin typeface="Times New Roman" pitchFamily="18" charset="0"/>
        <a:ea typeface="Gulim" pitchFamily="34" charset="-127"/>
        <a:cs typeface="+mn-cs"/>
      </a:defRPr>
    </a:lvl8pPr>
    <a:lvl9pPr marL="3657600" algn="l" defTabSz="914400" rtl="0" eaLnBrk="1" latinLnBrk="0" hangingPunct="1">
      <a:defRPr sz="1400" kern="1200">
        <a:solidFill>
          <a:schemeClr val="bg1"/>
        </a:solidFill>
        <a:latin typeface="Times New Roman" pitchFamily="18" charset="0"/>
        <a:ea typeface="Gulim"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a:srgbClr val="005817"/>
    <a:srgbClr val="2B7C02"/>
    <a:srgbClr val="026974"/>
    <a:srgbClr val="328F03"/>
    <a:srgbClr val="01484F"/>
    <a:srgbClr val="D0D505"/>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8" autoAdjust="0"/>
    <p:restoredTop sz="84746" autoAdjust="0"/>
  </p:normalViewPr>
  <p:slideViewPr>
    <p:cSldViewPr snapToGrid="0">
      <p:cViewPr varScale="1">
        <p:scale>
          <a:sx n="75" d="100"/>
          <a:sy n="75" d="100"/>
        </p:scale>
        <p:origin x="1656"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D055E146-DA82-4F40-959A-717C2720BD59}">
      <dgm:prSet phldrT="[Text]"/>
      <dgm:spPr/>
      <dgm:t>
        <a:bodyPr/>
        <a:lstStyle/>
        <a:p>
          <a:pPr algn="ctr"/>
          <a:r>
            <a:rPr lang="en-US" dirty="0" smtClean="0"/>
            <a:t>Production Strategies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A2CEE9E6-CCD4-4BF3-A4D5-2CCA1E310549}">
      <dgm:prSet phldrT="[Text]"/>
      <dgm:spPr/>
      <dgm:t>
        <a:bodyPr/>
        <a:lstStyle/>
        <a:p>
          <a:pPr algn="ctr"/>
          <a:r>
            <a:rPr lang="en-US" dirty="0" smtClean="0"/>
            <a:t>Production Process</a:t>
          </a:r>
          <a:endParaRPr lang="en-US" dirty="0"/>
        </a:p>
      </dgm:t>
    </dgm:pt>
    <dgm:pt modelId="{F48C7EC0-8B99-41EC-A246-1E6FF0D4CAE2}" type="parTrans" cxnId="{F4F88FA8-B6DC-4A6E-B329-9497153D7184}">
      <dgm:prSet/>
      <dgm:spPr/>
      <dgm:t>
        <a:bodyPr/>
        <a:lstStyle/>
        <a:p>
          <a:endParaRPr lang="en-US"/>
        </a:p>
      </dgm:t>
    </dgm:pt>
    <dgm:pt modelId="{FE48D0BB-D349-430A-BC09-F813B3E94298}" type="sibTrans" cxnId="{F4F88FA8-B6DC-4A6E-B329-9497153D7184}">
      <dgm:prSet/>
      <dgm:spPr/>
      <dgm:t>
        <a:bodyPr/>
        <a:lstStyle/>
        <a:p>
          <a:endParaRPr lang="en-US"/>
        </a:p>
      </dgm:t>
    </dgm:pt>
    <dgm:pt modelId="{835134AC-CBA7-4BF7-8816-056E3BE48925}">
      <dgm:prSet phldrT="[Text]"/>
      <dgm:spPr/>
      <dgm:t>
        <a:bodyPr/>
        <a:lstStyle/>
        <a:p>
          <a:pPr algn="ctr"/>
          <a:r>
            <a:rPr lang="en-US" dirty="0" smtClean="0"/>
            <a:t>General about PP &amp; PP System</a:t>
          </a:r>
          <a:endParaRPr lang="en-US" dirty="0"/>
        </a:p>
      </dgm:t>
    </dgm:pt>
    <dgm:pt modelId="{22F74A7B-9BD0-4DC5-80BA-47411182531C}" type="parTrans" cxnId="{56CDA26F-1B18-4F86-B488-BE03451AD9FB}">
      <dgm:prSet/>
      <dgm:spPr/>
      <dgm:t>
        <a:bodyPr/>
        <a:lstStyle/>
        <a:p>
          <a:endParaRPr lang="en-US"/>
        </a:p>
      </dgm:t>
    </dgm:pt>
    <dgm:pt modelId="{824558ED-AB09-4194-AAFF-21F0258896A7}" type="sibTrans" cxnId="{56CDA26F-1B18-4F86-B488-BE03451AD9FB}">
      <dgm:prSet/>
      <dgm:spPr/>
      <dgm:t>
        <a:bodyPr/>
        <a:lstStyle/>
        <a:p>
          <a:endParaRPr lang="en-US"/>
        </a:p>
      </dgm:t>
    </dgm:pt>
    <dgm:pt modelId="{EFDBF807-9FB7-4D70-A34C-EBEB4C0DBE2B}">
      <dgm:prSet phldrT="[Text]"/>
      <dgm:spPr/>
      <dgm:t>
        <a:bodyPr/>
        <a:lstStyle/>
        <a:p>
          <a:pPr algn="ctr"/>
          <a:r>
            <a:rPr lang="en-US" smtClean="0"/>
            <a:t>PP Master Data</a:t>
          </a:r>
          <a:endParaRPr lang="en-US" dirty="0"/>
        </a:p>
      </dgm:t>
    </dgm:pt>
    <dgm:pt modelId="{FEC7420E-C6A9-4B6D-B382-297E4143CEC6}" type="parTrans" cxnId="{6682179C-B3A5-4E44-B6B5-F418CD9FCC3A}">
      <dgm:prSet/>
      <dgm:spPr/>
      <dgm:t>
        <a:bodyPr/>
        <a:lstStyle/>
        <a:p>
          <a:endParaRPr lang="en-US"/>
        </a:p>
      </dgm:t>
    </dgm:pt>
    <dgm:pt modelId="{AE3C215F-CF1E-4A66-B325-31AB1B14F757}" type="sibTrans" cxnId="{6682179C-B3A5-4E44-B6B5-F418CD9FCC3A}">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1E2416D8-87AD-4E1C-8B46-C2503136A984}" type="pres">
      <dgm:prSet presAssocID="{835134AC-CBA7-4BF7-8816-056E3BE48925}" presName="node" presStyleLbl="node1" presStyleIdx="0" presStyleCnt="5">
        <dgm:presLayoutVars>
          <dgm:bulletEnabled val="1"/>
        </dgm:presLayoutVars>
      </dgm:prSet>
      <dgm:spPr/>
      <dgm:t>
        <a:bodyPr/>
        <a:lstStyle/>
        <a:p>
          <a:endParaRPr lang="en-US"/>
        </a:p>
      </dgm:t>
    </dgm:pt>
    <dgm:pt modelId="{566F3C96-AFDD-477D-A206-AAD070473E3B}" type="pres">
      <dgm:prSet presAssocID="{824558ED-AB09-4194-AAFF-21F0258896A7}" presName="sibTrans" presStyleLbl="sibTrans2D1" presStyleIdx="0" presStyleCnt="4"/>
      <dgm:spPr/>
      <dgm:t>
        <a:bodyPr/>
        <a:lstStyle/>
        <a:p>
          <a:endParaRPr lang="en-US"/>
        </a:p>
      </dgm:t>
    </dgm:pt>
    <dgm:pt modelId="{95B88BAD-C058-412E-8A22-D170B843F976}" type="pres">
      <dgm:prSet presAssocID="{824558ED-AB09-4194-AAFF-21F0258896A7}" presName="connectorText" presStyleLbl="sibTrans2D1" presStyleIdx="0" presStyleCnt="4"/>
      <dgm:spPr/>
      <dgm:t>
        <a:bodyPr/>
        <a:lstStyle/>
        <a:p>
          <a:endParaRPr lang="en-US"/>
        </a:p>
      </dgm:t>
    </dgm:pt>
    <dgm:pt modelId="{715F7D91-BC7A-4DCA-8C92-76F9CB7E7518}" type="pres">
      <dgm:prSet presAssocID="{EFDBF807-9FB7-4D70-A34C-EBEB4C0DBE2B}" presName="node" presStyleLbl="node1" presStyleIdx="1" presStyleCnt="5">
        <dgm:presLayoutVars>
          <dgm:bulletEnabled val="1"/>
        </dgm:presLayoutVars>
      </dgm:prSet>
      <dgm:spPr/>
      <dgm:t>
        <a:bodyPr/>
        <a:lstStyle/>
        <a:p>
          <a:endParaRPr lang="en-US"/>
        </a:p>
      </dgm:t>
    </dgm:pt>
    <dgm:pt modelId="{2923A49E-5B29-4F34-AA58-87B78B1C2018}" type="pres">
      <dgm:prSet presAssocID="{AE3C215F-CF1E-4A66-B325-31AB1B14F757}" presName="sibTrans" presStyleLbl="sibTrans2D1" presStyleIdx="1" presStyleCnt="4"/>
      <dgm:spPr/>
      <dgm:t>
        <a:bodyPr/>
        <a:lstStyle/>
        <a:p>
          <a:endParaRPr lang="en-US"/>
        </a:p>
      </dgm:t>
    </dgm:pt>
    <dgm:pt modelId="{46BCEAEB-F46E-4980-8EEF-341A39DD43C1}" type="pres">
      <dgm:prSet presAssocID="{AE3C215F-CF1E-4A66-B325-31AB1B14F757}" presName="connectorText" presStyleLbl="sibTrans2D1" presStyleIdx="1" presStyleCnt="4"/>
      <dgm:spPr/>
      <dgm:t>
        <a:bodyPr/>
        <a:lstStyle/>
        <a:p>
          <a:endParaRPr lang="en-US"/>
        </a:p>
      </dgm:t>
    </dgm:pt>
    <dgm:pt modelId="{FAABFB98-4E39-4FD0-BE86-9708182E1DF5}" type="pres">
      <dgm:prSet presAssocID="{D055E146-DA82-4F40-959A-717C2720BD59}" presName="node" presStyleLbl="node1" presStyleIdx="2" presStyleCnt="5">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4"/>
      <dgm:spPr/>
      <dgm:t>
        <a:bodyPr/>
        <a:lstStyle/>
        <a:p>
          <a:endParaRPr lang="en-US"/>
        </a:p>
      </dgm:t>
    </dgm:pt>
    <dgm:pt modelId="{A3F26DB2-D06C-4A8C-B119-7E26684092E7}" type="pres">
      <dgm:prSet presAssocID="{F71C3A5C-D8E8-45CA-A165-D74A285EAE03}" presName="connectorText" presStyleLbl="sibTrans2D1" presStyleIdx="2" presStyleCnt="4"/>
      <dgm:spPr/>
      <dgm:t>
        <a:bodyPr/>
        <a:lstStyle/>
        <a:p>
          <a:endParaRPr lang="en-US"/>
        </a:p>
      </dgm:t>
    </dgm:pt>
    <dgm:pt modelId="{E43DCA62-A77A-4D11-B603-8380EA8D55B5}" type="pres">
      <dgm:prSet presAssocID="{A2CEE9E6-CCD4-4BF3-A4D5-2CCA1E310549}" presName="node" presStyleLbl="node1" presStyleIdx="3" presStyleCnt="5">
        <dgm:presLayoutVars>
          <dgm:bulletEnabled val="1"/>
        </dgm:presLayoutVars>
      </dgm:prSet>
      <dgm:spPr/>
      <dgm:t>
        <a:bodyPr/>
        <a:lstStyle/>
        <a:p>
          <a:endParaRPr lang="en-US"/>
        </a:p>
      </dgm:t>
    </dgm:pt>
    <dgm:pt modelId="{8D4F42DB-C45C-4F4C-80A8-2C3B081F0169}" type="pres">
      <dgm:prSet presAssocID="{FE48D0BB-D349-430A-BC09-F813B3E94298}" presName="sibTrans" presStyleLbl="sibTrans2D1" presStyleIdx="3" presStyleCnt="4"/>
      <dgm:spPr/>
      <dgm:t>
        <a:bodyPr/>
        <a:lstStyle/>
        <a:p>
          <a:endParaRPr lang="en-US"/>
        </a:p>
      </dgm:t>
    </dgm:pt>
    <dgm:pt modelId="{89EA4C63-7B90-4755-8215-5DA8297AC790}" type="pres">
      <dgm:prSet presAssocID="{FE48D0BB-D349-430A-BC09-F813B3E94298}" presName="connectorText" presStyleLbl="sibTrans2D1" presStyleIdx="3" presStyleCnt="4"/>
      <dgm:spPr/>
      <dgm:t>
        <a:bodyPr/>
        <a:lstStyle/>
        <a:p>
          <a:endParaRPr lang="en-US"/>
        </a:p>
      </dgm:t>
    </dgm:pt>
    <dgm:pt modelId="{99207C87-398D-45BC-B4D8-5C03C1F4CDEB}" type="pres">
      <dgm:prSet presAssocID="{058776C9-2F61-4F36-893B-12537C8F1CAA}" presName="node" presStyleLbl="node1" presStyleIdx="4" presStyleCnt="5">
        <dgm:presLayoutVars>
          <dgm:bulletEnabled val="1"/>
        </dgm:presLayoutVars>
      </dgm:prSet>
      <dgm:spPr/>
      <dgm:t>
        <a:bodyPr/>
        <a:lstStyle/>
        <a:p>
          <a:endParaRPr lang="en-US"/>
        </a:p>
      </dgm:t>
    </dgm:pt>
  </dgm:ptLst>
  <dgm:cxnLst>
    <dgm:cxn modelId="{C70DCBE2-5DED-4F70-B9B2-D8323EBC794C}" type="presOf" srcId="{AE3C215F-CF1E-4A66-B325-31AB1B14F757}" destId="{46BCEAEB-F46E-4980-8EEF-341A39DD43C1}" srcOrd="1" destOrd="0" presId="urn:microsoft.com/office/officeart/2005/8/layout/process2"/>
    <dgm:cxn modelId="{CECD066F-2753-4E3A-9CF4-226CA51DCA04}" type="presOf" srcId="{EFDBF807-9FB7-4D70-A34C-EBEB4C0DBE2B}" destId="{715F7D91-BC7A-4DCA-8C92-76F9CB7E7518}" srcOrd="0" destOrd="0" presId="urn:microsoft.com/office/officeart/2005/8/layout/process2"/>
    <dgm:cxn modelId="{56CDA26F-1B18-4F86-B488-BE03451AD9FB}" srcId="{23379DF0-CADA-4D55-AF0E-D59199864C52}" destId="{835134AC-CBA7-4BF7-8816-056E3BE48925}" srcOrd="0" destOrd="0" parTransId="{22F74A7B-9BD0-4DC5-80BA-47411182531C}" sibTransId="{824558ED-AB09-4194-AAFF-21F0258896A7}"/>
    <dgm:cxn modelId="{1036DCE6-CD89-480D-9821-4286E61ECCFD}" type="presOf" srcId="{824558ED-AB09-4194-AAFF-21F0258896A7}" destId="{95B88BAD-C058-412E-8A22-D170B843F976}" srcOrd="1" destOrd="0" presId="urn:microsoft.com/office/officeart/2005/8/layout/process2"/>
    <dgm:cxn modelId="{5E7C88C2-2527-4445-9392-473A953F926C}" type="presOf" srcId="{F71C3A5C-D8E8-45CA-A165-D74A285EAE03}" destId="{A3F26DB2-D06C-4A8C-B119-7E26684092E7}" srcOrd="1" destOrd="0" presId="urn:microsoft.com/office/officeart/2005/8/layout/process2"/>
    <dgm:cxn modelId="{E9D00CCF-121B-45EA-B376-50E6436A7C17}" type="presOf" srcId="{D055E146-DA82-4F40-959A-717C2720BD59}" destId="{FAABFB98-4E39-4FD0-BE86-9708182E1DF5}" srcOrd="0" destOrd="0" presId="urn:microsoft.com/office/officeart/2005/8/layout/process2"/>
    <dgm:cxn modelId="{FBC0224A-BC0A-4B06-B5C5-2C08A7BE0811}" type="presOf" srcId="{835134AC-CBA7-4BF7-8816-056E3BE48925}" destId="{1E2416D8-87AD-4E1C-8B46-C2503136A984}" srcOrd="0" destOrd="0" presId="urn:microsoft.com/office/officeart/2005/8/layout/process2"/>
    <dgm:cxn modelId="{2249C8B7-9361-488C-9863-888AAC15C285}" type="presOf" srcId="{FE48D0BB-D349-430A-BC09-F813B3E94298}" destId="{8D4F42DB-C45C-4F4C-80A8-2C3B081F0169}" srcOrd="0" destOrd="0" presId="urn:microsoft.com/office/officeart/2005/8/layout/process2"/>
    <dgm:cxn modelId="{497CE8B9-8688-472C-A2DB-590C97752D53}" srcId="{23379DF0-CADA-4D55-AF0E-D59199864C52}" destId="{058776C9-2F61-4F36-893B-12537C8F1CAA}" srcOrd="4" destOrd="0" parTransId="{FB73AB84-3B8E-4509-BB5C-637503661805}" sibTransId="{F47B9A51-12F9-4704-AC2C-4E9DD53561F4}"/>
    <dgm:cxn modelId="{99C4368F-8203-4D56-A545-6429A28CCF83}" type="presOf" srcId="{F71C3A5C-D8E8-45CA-A165-D74A285EAE03}" destId="{04F24BA8-F4F9-47A9-9ADC-D22CA140D8E5}" srcOrd="0" destOrd="0" presId="urn:microsoft.com/office/officeart/2005/8/layout/process2"/>
    <dgm:cxn modelId="{5A79FC4E-0E78-4055-96FD-43EEF38E493C}" type="presOf" srcId="{058776C9-2F61-4F36-893B-12537C8F1CAA}" destId="{99207C87-398D-45BC-B4D8-5C03C1F4CDEB}" srcOrd="0" destOrd="0" presId="urn:microsoft.com/office/officeart/2005/8/layout/process2"/>
    <dgm:cxn modelId="{75FB12FC-6CF3-4B97-806E-E346C9BE1986}" type="presOf" srcId="{A2CEE9E6-CCD4-4BF3-A4D5-2CCA1E310549}" destId="{E43DCA62-A77A-4D11-B603-8380EA8D55B5}" srcOrd="0" destOrd="0" presId="urn:microsoft.com/office/officeart/2005/8/layout/process2"/>
    <dgm:cxn modelId="{DC904189-4272-435A-9E2D-BF48A29D2A00}" type="presOf" srcId="{824558ED-AB09-4194-AAFF-21F0258896A7}" destId="{566F3C96-AFDD-477D-A206-AAD070473E3B}" srcOrd="0" destOrd="0" presId="urn:microsoft.com/office/officeart/2005/8/layout/process2"/>
    <dgm:cxn modelId="{C34DC701-B060-40A5-AF39-DADFC2F01065}" type="presOf" srcId="{FE48D0BB-D349-430A-BC09-F813B3E94298}" destId="{89EA4C63-7B90-4755-8215-5DA8297AC790}" srcOrd="1" destOrd="0" presId="urn:microsoft.com/office/officeart/2005/8/layout/process2"/>
    <dgm:cxn modelId="{6682179C-B3A5-4E44-B6B5-F418CD9FCC3A}" srcId="{23379DF0-CADA-4D55-AF0E-D59199864C52}" destId="{EFDBF807-9FB7-4D70-A34C-EBEB4C0DBE2B}" srcOrd="1" destOrd="0" parTransId="{FEC7420E-C6A9-4B6D-B382-297E4143CEC6}" sibTransId="{AE3C215F-CF1E-4A66-B325-31AB1B14F757}"/>
    <dgm:cxn modelId="{6ACE4EA8-2602-4BFB-B830-B5B78616BE56}" type="presOf" srcId="{AE3C215F-CF1E-4A66-B325-31AB1B14F757}" destId="{2923A49E-5B29-4F34-AA58-87B78B1C2018}" srcOrd="0" destOrd="0" presId="urn:microsoft.com/office/officeart/2005/8/layout/process2"/>
    <dgm:cxn modelId="{41EDEACA-EAF9-4B6B-A1CE-1F5EBECA1B86}" type="presOf" srcId="{23379DF0-CADA-4D55-AF0E-D59199864C52}" destId="{973071E0-B929-4185-BCAE-9EDBCE041F4D}" srcOrd="0" destOrd="0" presId="urn:microsoft.com/office/officeart/2005/8/layout/process2"/>
    <dgm:cxn modelId="{92DCC49E-C32C-4A72-83B6-9383B47070A5}" srcId="{23379DF0-CADA-4D55-AF0E-D59199864C52}" destId="{D055E146-DA82-4F40-959A-717C2720BD59}" srcOrd="2" destOrd="0" parTransId="{64BC0E01-C45D-4ADD-A40C-6C8EE84EAEB6}" sibTransId="{F71C3A5C-D8E8-45CA-A165-D74A285EAE03}"/>
    <dgm:cxn modelId="{F4F88FA8-B6DC-4A6E-B329-9497153D7184}" srcId="{23379DF0-CADA-4D55-AF0E-D59199864C52}" destId="{A2CEE9E6-CCD4-4BF3-A4D5-2CCA1E310549}" srcOrd="3" destOrd="0" parTransId="{F48C7EC0-8B99-41EC-A246-1E6FF0D4CAE2}" sibTransId="{FE48D0BB-D349-430A-BC09-F813B3E94298}"/>
    <dgm:cxn modelId="{E1814940-C2E0-40C7-8905-C28DEA06F5E4}" type="presParOf" srcId="{973071E0-B929-4185-BCAE-9EDBCE041F4D}" destId="{1E2416D8-87AD-4E1C-8B46-C2503136A984}" srcOrd="0" destOrd="0" presId="urn:microsoft.com/office/officeart/2005/8/layout/process2"/>
    <dgm:cxn modelId="{EBCFCBF0-8DC1-4218-8B87-73835DA2DB46}" type="presParOf" srcId="{973071E0-B929-4185-BCAE-9EDBCE041F4D}" destId="{566F3C96-AFDD-477D-A206-AAD070473E3B}" srcOrd="1" destOrd="0" presId="urn:microsoft.com/office/officeart/2005/8/layout/process2"/>
    <dgm:cxn modelId="{D6255F72-47E9-401A-8D3D-48AFFD65B5DB}" type="presParOf" srcId="{566F3C96-AFDD-477D-A206-AAD070473E3B}" destId="{95B88BAD-C058-412E-8A22-D170B843F976}" srcOrd="0" destOrd="0" presId="urn:microsoft.com/office/officeart/2005/8/layout/process2"/>
    <dgm:cxn modelId="{54CB56BD-486A-4F79-AF7B-7BE8C3FB1F01}" type="presParOf" srcId="{973071E0-B929-4185-BCAE-9EDBCE041F4D}" destId="{715F7D91-BC7A-4DCA-8C92-76F9CB7E7518}" srcOrd="2" destOrd="0" presId="urn:microsoft.com/office/officeart/2005/8/layout/process2"/>
    <dgm:cxn modelId="{D8797DE0-28E7-4E85-8331-CC1510F53F39}" type="presParOf" srcId="{973071E0-B929-4185-BCAE-9EDBCE041F4D}" destId="{2923A49E-5B29-4F34-AA58-87B78B1C2018}" srcOrd="3" destOrd="0" presId="urn:microsoft.com/office/officeart/2005/8/layout/process2"/>
    <dgm:cxn modelId="{6268A3C8-C623-4653-AF06-A4A7B43A6C11}" type="presParOf" srcId="{2923A49E-5B29-4F34-AA58-87B78B1C2018}" destId="{46BCEAEB-F46E-4980-8EEF-341A39DD43C1}" srcOrd="0" destOrd="0" presId="urn:microsoft.com/office/officeart/2005/8/layout/process2"/>
    <dgm:cxn modelId="{55706646-6FAF-4E37-A254-24EDE9065E6B}" type="presParOf" srcId="{973071E0-B929-4185-BCAE-9EDBCE041F4D}" destId="{FAABFB98-4E39-4FD0-BE86-9708182E1DF5}" srcOrd="4" destOrd="0" presId="urn:microsoft.com/office/officeart/2005/8/layout/process2"/>
    <dgm:cxn modelId="{E66BDEE0-10D0-4550-A674-88A145FC43F0}" type="presParOf" srcId="{973071E0-B929-4185-BCAE-9EDBCE041F4D}" destId="{04F24BA8-F4F9-47A9-9ADC-D22CA140D8E5}" srcOrd="5" destOrd="0" presId="urn:microsoft.com/office/officeart/2005/8/layout/process2"/>
    <dgm:cxn modelId="{A4147CD2-A457-4E06-932F-A2520D58A890}" type="presParOf" srcId="{04F24BA8-F4F9-47A9-9ADC-D22CA140D8E5}" destId="{A3F26DB2-D06C-4A8C-B119-7E26684092E7}" srcOrd="0" destOrd="0" presId="urn:microsoft.com/office/officeart/2005/8/layout/process2"/>
    <dgm:cxn modelId="{3804ECF7-3300-4F09-99E0-BA9A6DFF608D}" type="presParOf" srcId="{973071E0-B929-4185-BCAE-9EDBCE041F4D}" destId="{E43DCA62-A77A-4D11-B603-8380EA8D55B5}" srcOrd="6" destOrd="0" presId="urn:microsoft.com/office/officeart/2005/8/layout/process2"/>
    <dgm:cxn modelId="{CF2887F8-117F-4DEF-B042-439A5DCB2986}" type="presParOf" srcId="{973071E0-B929-4185-BCAE-9EDBCE041F4D}" destId="{8D4F42DB-C45C-4F4C-80A8-2C3B081F0169}" srcOrd="7" destOrd="0" presId="urn:microsoft.com/office/officeart/2005/8/layout/process2"/>
    <dgm:cxn modelId="{9457804B-740C-4627-B058-555F62633B4A}" type="presParOf" srcId="{8D4F42DB-C45C-4F4C-80A8-2C3B081F0169}" destId="{89EA4C63-7B90-4755-8215-5DA8297AC790}" srcOrd="0" destOrd="0" presId="urn:microsoft.com/office/officeart/2005/8/layout/process2"/>
    <dgm:cxn modelId="{50DF3D9C-061D-49F3-867A-ADE5634338D4}" type="presParOf" srcId="{973071E0-B929-4185-BCAE-9EDBCE041F4D}" destId="{99207C87-398D-45BC-B4D8-5C03C1F4CDEB}"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A2CEE9E6-CCD4-4BF3-A4D5-2CCA1E310549}">
      <dgm:prSet phldrT="[Text]"/>
      <dgm:spPr/>
      <dgm:t>
        <a:bodyPr/>
        <a:lstStyle/>
        <a:p>
          <a:pPr algn="ctr"/>
          <a:r>
            <a:rPr lang="en-US" dirty="0" smtClean="0"/>
            <a:t>Production Process</a:t>
          </a:r>
          <a:endParaRPr lang="en-US" dirty="0"/>
        </a:p>
      </dgm:t>
    </dgm:pt>
    <dgm:pt modelId="{F48C7EC0-8B99-41EC-A246-1E6FF0D4CAE2}" type="parTrans" cxnId="{F4F88FA8-B6DC-4A6E-B329-9497153D7184}">
      <dgm:prSet/>
      <dgm:spPr/>
      <dgm:t>
        <a:bodyPr/>
        <a:lstStyle/>
        <a:p>
          <a:endParaRPr lang="en-US"/>
        </a:p>
      </dgm:t>
    </dgm:pt>
    <dgm:pt modelId="{FE48D0BB-D349-430A-BC09-F813B3E94298}" type="sibTrans" cxnId="{F4F88FA8-B6DC-4A6E-B329-9497153D7184}">
      <dgm:prSet/>
      <dgm:spPr/>
      <dgm:t>
        <a:bodyPr/>
        <a:lstStyle/>
        <a:p>
          <a:endParaRPr lang="en-US"/>
        </a:p>
      </dgm:t>
    </dgm:pt>
    <dgm:pt modelId="{835134AC-CBA7-4BF7-8816-056E3BE48925}">
      <dgm:prSet phldrT="[Text]"/>
      <dgm:spPr/>
      <dgm:t>
        <a:bodyPr/>
        <a:lstStyle/>
        <a:p>
          <a:pPr algn="ctr"/>
          <a:r>
            <a:rPr lang="en-US" dirty="0" smtClean="0"/>
            <a:t>General about PP &amp; PP System</a:t>
          </a:r>
          <a:endParaRPr lang="en-US" dirty="0"/>
        </a:p>
      </dgm:t>
    </dgm:pt>
    <dgm:pt modelId="{22F74A7B-9BD0-4DC5-80BA-47411182531C}" type="parTrans" cxnId="{56CDA26F-1B18-4F86-B488-BE03451AD9FB}">
      <dgm:prSet/>
      <dgm:spPr/>
      <dgm:t>
        <a:bodyPr/>
        <a:lstStyle/>
        <a:p>
          <a:endParaRPr lang="en-US"/>
        </a:p>
      </dgm:t>
    </dgm:pt>
    <dgm:pt modelId="{824558ED-AB09-4194-AAFF-21F0258896A7}" type="sibTrans" cxnId="{56CDA26F-1B18-4F86-B488-BE03451AD9FB}">
      <dgm:prSet/>
      <dgm:spPr/>
      <dgm:t>
        <a:bodyPr/>
        <a:lstStyle/>
        <a:p>
          <a:endParaRPr lang="en-US"/>
        </a:p>
      </dgm:t>
    </dgm:pt>
    <dgm:pt modelId="{EFDBF807-9FB7-4D70-A34C-EBEB4C0DBE2B}">
      <dgm:prSet phldrT="[Text]"/>
      <dgm:spPr>
        <a:solidFill>
          <a:srgbClr val="FF0000"/>
        </a:solidFill>
      </dgm:spPr>
      <dgm:t>
        <a:bodyPr/>
        <a:lstStyle/>
        <a:p>
          <a:pPr algn="ctr"/>
          <a:r>
            <a:rPr lang="en-US" dirty="0" smtClean="0"/>
            <a:t>PP Master Data</a:t>
          </a:r>
          <a:endParaRPr lang="en-US" dirty="0"/>
        </a:p>
      </dgm:t>
    </dgm:pt>
    <dgm:pt modelId="{FEC7420E-C6A9-4B6D-B382-297E4143CEC6}" type="parTrans" cxnId="{6682179C-B3A5-4E44-B6B5-F418CD9FCC3A}">
      <dgm:prSet/>
      <dgm:spPr/>
      <dgm:t>
        <a:bodyPr/>
        <a:lstStyle/>
        <a:p>
          <a:endParaRPr lang="en-US"/>
        </a:p>
      </dgm:t>
    </dgm:pt>
    <dgm:pt modelId="{AE3C215F-CF1E-4A66-B325-31AB1B14F757}" type="sibTrans" cxnId="{6682179C-B3A5-4E44-B6B5-F418CD9FCC3A}">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1E2416D8-87AD-4E1C-8B46-C2503136A984}" type="pres">
      <dgm:prSet presAssocID="{835134AC-CBA7-4BF7-8816-056E3BE48925}" presName="node" presStyleLbl="node1" presStyleIdx="0" presStyleCnt="4">
        <dgm:presLayoutVars>
          <dgm:bulletEnabled val="1"/>
        </dgm:presLayoutVars>
      </dgm:prSet>
      <dgm:spPr/>
      <dgm:t>
        <a:bodyPr/>
        <a:lstStyle/>
        <a:p>
          <a:endParaRPr lang="en-US"/>
        </a:p>
      </dgm:t>
    </dgm:pt>
    <dgm:pt modelId="{566F3C96-AFDD-477D-A206-AAD070473E3B}" type="pres">
      <dgm:prSet presAssocID="{824558ED-AB09-4194-AAFF-21F0258896A7}" presName="sibTrans" presStyleLbl="sibTrans2D1" presStyleIdx="0" presStyleCnt="3"/>
      <dgm:spPr/>
      <dgm:t>
        <a:bodyPr/>
        <a:lstStyle/>
        <a:p>
          <a:endParaRPr lang="en-US"/>
        </a:p>
      </dgm:t>
    </dgm:pt>
    <dgm:pt modelId="{95B88BAD-C058-412E-8A22-D170B843F976}" type="pres">
      <dgm:prSet presAssocID="{824558ED-AB09-4194-AAFF-21F0258896A7}" presName="connectorText" presStyleLbl="sibTrans2D1" presStyleIdx="0" presStyleCnt="3"/>
      <dgm:spPr/>
      <dgm:t>
        <a:bodyPr/>
        <a:lstStyle/>
        <a:p>
          <a:endParaRPr lang="en-US"/>
        </a:p>
      </dgm:t>
    </dgm:pt>
    <dgm:pt modelId="{715F7D91-BC7A-4DCA-8C92-76F9CB7E7518}" type="pres">
      <dgm:prSet presAssocID="{EFDBF807-9FB7-4D70-A34C-EBEB4C0DBE2B}" presName="node" presStyleLbl="node1" presStyleIdx="1" presStyleCnt="4">
        <dgm:presLayoutVars>
          <dgm:bulletEnabled val="1"/>
        </dgm:presLayoutVars>
      </dgm:prSet>
      <dgm:spPr/>
      <dgm:t>
        <a:bodyPr/>
        <a:lstStyle/>
        <a:p>
          <a:endParaRPr lang="en-US"/>
        </a:p>
      </dgm:t>
    </dgm:pt>
    <dgm:pt modelId="{2923A49E-5B29-4F34-AA58-87B78B1C2018}" type="pres">
      <dgm:prSet presAssocID="{AE3C215F-CF1E-4A66-B325-31AB1B14F757}" presName="sibTrans" presStyleLbl="sibTrans2D1" presStyleIdx="1" presStyleCnt="3"/>
      <dgm:spPr/>
      <dgm:t>
        <a:bodyPr/>
        <a:lstStyle/>
        <a:p>
          <a:endParaRPr lang="en-US"/>
        </a:p>
      </dgm:t>
    </dgm:pt>
    <dgm:pt modelId="{46BCEAEB-F46E-4980-8EEF-341A39DD43C1}" type="pres">
      <dgm:prSet presAssocID="{AE3C215F-CF1E-4A66-B325-31AB1B14F757}" presName="connectorText" presStyleLbl="sibTrans2D1" presStyleIdx="1" presStyleCnt="3"/>
      <dgm:spPr/>
      <dgm:t>
        <a:bodyPr/>
        <a:lstStyle/>
        <a:p>
          <a:endParaRPr lang="en-US"/>
        </a:p>
      </dgm:t>
    </dgm:pt>
    <dgm:pt modelId="{E43DCA62-A77A-4D11-B603-8380EA8D55B5}" type="pres">
      <dgm:prSet presAssocID="{A2CEE9E6-CCD4-4BF3-A4D5-2CCA1E310549}" presName="node" presStyleLbl="node1" presStyleIdx="2" presStyleCnt="4">
        <dgm:presLayoutVars>
          <dgm:bulletEnabled val="1"/>
        </dgm:presLayoutVars>
      </dgm:prSet>
      <dgm:spPr/>
      <dgm:t>
        <a:bodyPr/>
        <a:lstStyle/>
        <a:p>
          <a:endParaRPr lang="en-US"/>
        </a:p>
      </dgm:t>
    </dgm:pt>
    <dgm:pt modelId="{8D4F42DB-C45C-4F4C-80A8-2C3B081F0169}" type="pres">
      <dgm:prSet presAssocID="{FE48D0BB-D349-430A-BC09-F813B3E94298}" presName="sibTrans" presStyleLbl="sibTrans2D1" presStyleIdx="2" presStyleCnt="3"/>
      <dgm:spPr/>
      <dgm:t>
        <a:bodyPr/>
        <a:lstStyle/>
        <a:p>
          <a:endParaRPr lang="en-US"/>
        </a:p>
      </dgm:t>
    </dgm:pt>
    <dgm:pt modelId="{89EA4C63-7B90-4755-8215-5DA8297AC790}" type="pres">
      <dgm:prSet presAssocID="{FE48D0BB-D349-430A-BC09-F813B3E94298}" presName="connectorText" presStyleLbl="sibTrans2D1" presStyleIdx="2" presStyleCnt="3"/>
      <dgm:spPr/>
      <dgm:t>
        <a:bodyPr/>
        <a:lstStyle/>
        <a:p>
          <a:endParaRPr lang="en-US"/>
        </a:p>
      </dgm:t>
    </dgm:pt>
    <dgm:pt modelId="{99207C87-398D-45BC-B4D8-5C03C1F4CDEB}" type="pres">
      <dgm:prSet presAssocID="{058776C9-2F61-4F36-893B-12537C8F1CAA}" presName="node" presStyleLbl="node1" presStyleIdx="3" presStyleCnt="4">
        <dgm:presLayoutVars>
          <dgm:bulletEnabled val="1"/>
        </dgm:presLayoutVars>
      </dgm:prSet>
      <dgm:spPr/>
      <dgm:t>
        <a:bodyPr/>
        <a:lstStyle/>
        <a:p>
          <a:endParaRPr lang="en-US"/>
        </a:p>
      </dgm:t>
    </dgm:pt>
  </dgm:ptLst>
  <dgm:cxnLst>
    <dgm:cxn modelId="{25F804D8-4E19-4AAD-9E55-9A488058E9F2}" type="presOf" srcId="{835134AC-CBA7-4BF7-8816-056E3BE48925}" destId="{1E2416D8-87AD-4E1C-8B46-C2503136A984}" srcOrd="0" destOrd="0" presId="urn:microsoft.com/office/officeart/2005/8/layout/process2"/>
    <dgm:cxn modelId="{4A47805C-F599-4761-9D1C-A8FE15C69B99}" type="presOf" srcId="{FE48D0BB-D349-430A-BC09-F813B3E94298}" destId="{89EA4C63-7B90-4755-8215-5DA8297AC790}" srcOrd="1" destOrd="0" presId="urn:microsoft.com/office/officeart/2005/8/layout/process2"/>
    <dgm:cxn modelId="{24941E67-082F-4DF6-AA9F-24D3B78B0235}" type="presOf" srcId="{AE3C215F-CF1E-4A66-B325-31AB1B14F757}" destId="{2923A49E-5B29-4F34-AA58-87B78B1C2018}" srcOrd="0" destOrd="0" presId="urn:microsoft.com/office/officeart/2005/8/layout/process2"/>
    <dgm:cxn modelId="{56CDA26F-1B18-4F86-B488-BE03451AD9FB}" srcId="{23379DF0-CADA-4D55-AF0E-D59199864C52}" destId="{835134AC-CBA7-4BF7-8816-056E3BE48925}" srcOrd="0" destOrd="0" parTransId="{22F74A7B-9BD0-4DC5-80BA-47411182531C}" sibTransId="{824558ED-AB09-4194-AAFF-21F0258896A7}"/>
    <dgm:cxn modelId="{188BD59A-6E1C-4361-BD9E-46C58CEFE5BD}" type="presOf" srcId="{A2CEE9E6-CCD4-4BF3-A4D5-2CCA1E310549}" destId="{E43DCA62-A77A-4D11-B603-8380EA8D55B5}" srcOrd="0" destOrd="0" presId="urn:microsoft.com/office/officeart/2005/8/layout/process2"/>
    <dgm:cxn modelId="{54AD3EA5-7EE7-4000-9796-0F72B92A1D1F}" type="presOf" srcId="{AE3C215F-CF1E-4A66-B325-31AB1B14F757}" destId="{46BCEAEB-F46E-4980-8EEF-341A39DD43C1}" srcOrd="1" destOrd="0" presId="urn:microsoft.com/office/officeart/2005/8/layout/process2"/>
    <dgm:cxn modelId="{497CE8B9-8688-472C-A2DB-590C97752D53}" srcId="{23379DF0-CADA-4D55-AF0E-D59199864C52}" destId="{058776C9-2F61-4F36-893B-12537C8F1CAA}" srcOrd="3" destOrd="0" parTransId="{FB73AB84-3B8E-4509-BB5C-637503661805}" sibTransId="{F47B9A51-12F9-4704-AC2C-4E9DD53561F4}"/>
    <dgm:cxn modelId="{DD3C9FC4-261E-4256-9467-CA2BE070FC60}" type="presOf" srcId="{824558ED-AB09-4194-AAFF-21F0258896A7}" destId="{95B88BAD-C058-412E-8A22-D170B843F976}" srcOrd="1" destOrd="0" presId="urn:microsoft.com/office/officeart/2005/8/layout/process2"/>
    <dgm:cxn modelId="{6682179C-B3A5-4E44-B6B5-F418CD9FCC3A}" srcId="{23379DF0-CADA-4D55-AF0E-D59199864C52}" destId="{EFDBF807-9FB7-4D70-A34C-EBEB4C0DBE2B}" srcOrd="1" destOrd="0" parTransId="{FEC7420E-C6A9-4B6D-B382-297E4143CEC6}" sibTransId="{AE3C215F-CF1E-4A66-B325-31AB1B14F757}"/>
    <dgm:cxn modelId="{3C1C08C6-448E-486F-AD9C-B884456686E2}" type="presOf" srcId="{23379DF0-CADA-4D55-AF0E-D59199864C52}" destId="{973071E0-B929-4185-BCAE-9EDBCE041F4D}" srcOrd="0" destOrd="0" presId="urn:microsoft.com/office/officeart/2005/8/layout/process2"/>
    <dgm:cxn modelId="{1A7F2B20-2AC9-45DB-BF43-BC23F3D3DF99}" type="presOf" srcId="{824558ED-AB09-4194-AAFF-21F0258896A7}" destId="{566F3C96-AFDD-477D-A206-AAD070473E3B}" srcOrd="0" destOrd="0" presId="urn:microsoft.com/office/officeart/2005/8/layout/process2"/>
    <dgm:cxn modelId="{1BA76352-D5D9-4F08-96BC-A98F6F48F2A4}" type="presOf" srcId="{FE48D0BB-D349-430A-BC09-F813B3E94298}" destId="{8D4F42DB-C45C-4F4C-80A8-2C3B081F0169}" srcOrd="0" destOrd="0" presId="urn:microsoft.com/office/officeart/2005/8/layout/process2"/>
    <dgm:cxn modelId="{F4F88FA8-B6DC-4A6E-B329-9497153D7184}" srcId="{23379DF0-CADA-4D55-AF0E-D59199864C52}" destId="{A2CEE9E6-CCD4-4BF3-A4D5-2CCA1E310549}" srcOrd="2" destOrd="0" parTransId="{F48C7EC0-8B99-41EC-A246-1E6FF0D4CAE2}" sibTransId="{FE48D0BB-D349-430A-BC09-F813B3E94298}"/>
    <dgm:cxn modelId="{C0149B00-4753-467E-8804-9B85B6B074F8}" type="presOf" srcId="{EFDBF807-9FB7-4D70-A34C-EBEB4C0DBE2B}" destId="{715F7D91-BC7A-4DCA-8C92-76F9CB7E7518}" srcOrd="0" destOrd="0" presId="urn:microsoft.com/office/officeart/2005/8/layout/process2"/>
    <dgm:cxn modelId="{8C2327F0-720A-4E91-BA9D-946170105C6B}" type="presOf" srcId="{058776C9-2F61-4F36-893B-12537C8F1CAA}" destId="{99207C87-398D-45BC-B4D8-5C03C1F4CDEB}" srcOrd="0" destOrd="0" presId="urn:microsoft.com/office/officeart/2005/8/layout/process2"/>
    <dgm:cxn modelId="{729AE21D-6336-41CD-B40E-E8DB9FD9D2C1}" type="presParOf" srcId="{973071E0-B929-4185-BCAE-9EDBCE041F4D}" destId="{1E2416D8-87AD-4E1C-8B46-C2503136A984}" srcOrd="0" destOrd="0" presId="urn:microsoft.com/office/officeart/2005/8/layout/process2"/>
    <dgm:cxn modelId="{7BBFB009-5FA4-4086-9F87-4949A286D649}" type="presParOf" srcId="{973071E0-B929-4185-BCAE-9EDBCE041F4D}" destId="{566F3C96-AFDD-477D-A206-AAD070473E3B}" srcOrd="1" destOrd="0" presId="urn:microsoft.com/office/officeart/2005/8/layout/process2"/>
    <dgm:cxn modelId="{74B0337A-0D8F-45A0-B061-01EB95584C46}" type="presParOf" srcId="{566F3C96-AFDD-477D-A206-AAD070473E3B}" destId="{95B88BAD-C058-412E-8A22-D170B843F976}" srcOrd="0" destOrd="0" presId="urn:microsoft.com/office/officeart/2005/8/layout/process2"/>
    <dgm:cxn modelId="{9BFC1D99-CA0B-4B03-9614-587AA9936250}" type="presParOf" srcId="{973071E0-B929-4185-BCAE-9EDBCE041F4D}" destId="{715F7D91-BC7A-4DCA-8C92-76F9CB7E7518}" srcOrd="2" destOrd="0" presId="urn:microsoft.com/office/officeart/2005/8/layout/process2"/>
    <dgm:cxn modelId="{C4D76645-160E-4FFA-9CCA-AC278633547A}" type="presParOf" srcId="{973071E0-B929-4185-BCAE-9EDBCE041F4D}" destId="{2923A49E-5B29-4F34-AA58-87B78B1C2018}" srcOrd="3" destOrd="0" presId="urn:microsoft.com/office/officeart/2005/8/layout/process2"/>
    <dgm:cxn modelId="{46893614-35BE-415A-9B47-57D7ABA671D8}" type="presParOf" srcId="{2923A49E-5B29-4F34-AA58-87B78B1C2018}" destId="{46BCEAEB-F46E-4980-8EEF-341A39DD43C1}" srcOrd="0" destOrd="0" presId="urn:microsoft.com/office/officeart/2005/8/layout/process2"/>
    <dgm:cxn modelId="{1023B12B-35F3-4C87-A644-7C6E8B7E61DB}" type="presParOf" srcId="{973071E0-B929-4185-BCAE-9EDBCE041F4D}" destId="{E43DCA62-A77A-4D11-B603-8380EA8D55B5}" srcOrd="4" destOrd="0" presId="urn:microsoft.com/office/officeart/2005/8/layout/process2"/>
    <dgm:cxn modelId="{B128E387-E5B6-4F32-AFDA-4F4BA57E9BB2}" type="presParOf" srcId="{973071E0-B929-4185-BCAE-9EDBCE041F4D}" destId="{8D4F42DB-C45C-4F4C-80A8-2C3B081F0169}" srcOrd="5" destOrd="0" presId="urn:microsoft.com/office/officeart/2005/8/layout/process2"/>
    <dgm:cxn modelId="{B120AF0E-7ADC-45ED-834E-BCE1E7E185CF}" type="presParOf" srcId="{8D4F42DB-C45C-4F4C-80A8-2C3B081F0169}" destId="{89EA4C63-7B90-4755-8215-5DA8297AC790}" srcOrd="0" destOrd="0" presId="urn:microsoft.com/office/officeart/2005/8/layout/process2"/>
    <dgm:cxn modelId="{03C4B34D-C46A-48D6-AF4C-15EF06599FD4}" type="presParOf" srcId="{973071E0-B929-4185-BCAE-9EDBCE041F4D}" destId="{99207C87-398D-45BC-B4D8-5C03C1F4CDEB}"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56DAE4F9-2F44-4F5A-9E63-C70E1C81FF1F}">
      <dgm:prSet phldrT="[Text]"/>
      <dgm:spPr/>
      <dgm:t>
        <a:bodyPr/>
        <a:lstStyle/>
        <a:p>
          <a:pPr algn="ctr"/>
          <a:r>
            <a:rPr lang="en-US" dirty="0" smtClean="0"/>
            <a:t>Production Strategies</a:t>
          </a:r>
          <a:endParaRPr lang="en-US" dirty="0"/>
        </a:p>
      </dgm:t>
    </dgm:pt>
    <dgm:pt modelId="{2E33A368-BD3B-49BC-B781-7AA53FF4A604}" type="parTrans" cxnId="{6C2ABF26-4A4F-4668-A225-0423A8D5A0A1}">
      <dgm:prSet/>
      <dgm:spPr/>
      <dgm:t>
        <a:bodyPr/>
        <a:lstStyle/>
        <a:p>
          <a:endParaRPr lang="en-US"/>
        </a:p>
      </dgm:t>
    </dgm:pt>
    <dgm:pt modelId="{789553C3-3DBA-4D9B-A0C7-02E824ED0CD3}" type="sibTrans" cxnId="{6C2ABF26-4A4F-4668-A225-0423A8D5A0A1}">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4">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3"/>
      <dgm:spPr/>
      <dgm:t>
        <a:bodyPr/>
        <a:lstStyle/>
        <a:p>
          <a:endParaRPr lang="en-US"/>
        </a:p>
      </dgm:t>
    </dgm:pt>
    <dgm:pt modelId="{B33828D6-7692-4565-AFEF-525C60CE6F1F}" type="pres">
      <dgm:prSet presAssocID="{E8DD8257-31BA-43EA-8EC3-B0C3D4B53FF9}" presName="connectorText" presStyleLbl="sibTrans2D1" presStyleIdx="0" presStyleCnt="3"/>
      <dgm:spPr/>
      <dgm:t>
        <a:bodyPr/>
        <a:lstStyle/>
        <a:p>
          <a:endParaRPr lang="en-US"/>
        </a:p>
      </dgm:t>
    </dgm:pt>
    <dgm:pt modelId="{93372850-D85B-46F2-A0BB-9F4BBEE4182E}" type="pres">
      <dgm:prSet presAssocID="{56DAE4F9-2F44-4F5A-9E63-C70E1C81FF1F}" presName="node" presStyleLbl="node1" presStyleIdx="1" presStyleCnt="4">
        <dgm:presLayoutVars>
          <dgm:bulletEnabled val="1"/>
        </dgm:presLayoutVars>
      </dgm:prSet>
      <dgm:spPr/>
      <dgm:t>
        <a:bodyPr/>
        <a:lstStyle/>
        <a:p>
          <a:endParaRPr lang="en-US"/>
        </a:p>
      </dgm:t>
    </dgm:pt>
    <dgm:pt modelId="{E45F4728-6CAD-480A-8A82-25D8F5711911}" type="pres">
      <dgm:prSet presAssocID="{789553C3-3DBA-4D9B-A0C7-02E824ED0CD3}" presName="sibTrans" presStyleLbl="sibTrans2D1" presStyleIdx="1" presStyleCnt="3"/>
      <dgm:spPr/>
      <dgm:t>
        <a:bodyPr/>
        <a:lstStyle/>
        <a:p>
          <a:endParaRPr lang="en-US"/>
        </a:p>
      </dgm:t>
    </dgm:pt>
    <dgm:pt modelId="{D08BD5A3-78AA-4D93-92BC-E2CBBC1F2948}" type="pres">
      <dgm:prSet presAssocID="{789553C3-3DBA-4D9B-A0C7-02E824ED0CD3}" presName="connectorText" presStyleLbl="sibTrans2D1" presStyleIdx="1" presStyleCnt="3"/>
      <dgm:spPr/>
      <dgm:t>
        <a:bodyPr/>
        <a:lstStyle/>
        <a:p>
          <a:endParaRPr lang="en-US"/>
        </a:p>
      </dgm:t>
    </dgm:pt>
    <dgm:pt modelId="{FAABFB98-4E39-4FD0-BE86-9708182E1DF5}" type="pres">
      <dgm:prSet presAssocID="{D055E146-DA82-4F40-959A-717C2720BD59}" presName="node" presStyleLbl="node1" presStyleIdx="2" presStyleCnt="4">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3"/>
      <dgm:spPr/>
      <dgm:t>
        <a:bodyPr/>
        <a:lstStyle/>
        <a:p>
          <a:endParaRPr lang="en-US"/>
        </a:p>
      </dgm:t>
    </dgm:pt>
    <dgm:pt modelId="{A3F26DB2-D06C-4A8C-B119-7E26684092E7}" type="pres">
      <dgm:prSet presAssocID="{F71C3A5C-D8E8-45CA-A165-D74A285EAE03}" presName="connectorText" presStyleLbl="sibTrans2D1" presStyleIdx="2" presStyleCnt="3"/>
      <dgm:spPr/>
      <dgm:t>
        <a:bodyPr/>
        <a:lstStyle/>
        <a:p>
          <a:endParaRPr lang="en-US"/>
        </a:p>
      </dgm:t>
    </dgm:pt>
    <dgm:pt modelId="{99207C87-398D-45BC-B4D8-5C03C1F4CDEB}" type="pres">
      <dgm:prSet presAssocID="{058776C9-2F61-4F36-893B-12537C8F1CAA}" presName="node" presStyleLbl="node1" presStyleIdx="3" presStyleCnt="4">
        <dgm:presLayoutVars>
          <dgm:bulletEnabled val="1"/>
        </dgm:presLayoutVars>
      </dgm:prSet>
      <dgm:spPr/>
      <dgm:t>
        <a:bodyPr/>
        <a:lstStyle/>
        <a:p>
          <a:endParaRPr lang="en-US"/>
        </a:p>
      </dgm:t>
    </dgm:pt>
  </dgm:ptLst>
  <dgm:cxnLst>
    <dgm:cxn modelId="{04735077-661B-4205-80F7-0F7FA1CCC8DC}" type="presOf" srcId="{789553C3-3DBA-4D9B-A0C7-02E824ED0CD3}" destId="{D08BD5A3-78AA-4D93-92BC-E2CBBC1F2948}" srcOrd="1" destOrd="0" presId="urn:microsoft.com/office/officeart/2005/8/layout/process2"/>
    <dgm:cxn modelId="{A4BD7FA5-760E-439A-BF2B-5B07721B7B52}" srcId="{23379DF0-CADA-4D55-AF0E-D59199864C52}" destId="{E305A5A0-6A5F-499E-986F-CD08075C6A25}" srcOrd="0" destOrd="0" parTransId="{C7FF8924-ED05-41E8-9013-F90F2EC92DA6}" sibTransId="{E8DD8257-31BA-43EA-8EC3-B0C3D4B53FF9}"/>
    <dgm:cxn modelId="{43852579-1A00-4E5B-804A-E19843D7E2C8}" type="presOf" srcId="{E8DD8257-31BA-43EA-8EC3-B0C3D4B53FF9}" destId="{B33828D6-7692-4565-AFEF-525C60CE6F1F}" srcOrd="1" destOrd="0" presId="urn:microsoft.com/office/officeart/2005/8/layout/process2"/>
    <dgm:cxn modelId="{10D7687E-80B1-4BCA-B990-0D62956C0EA9}" type="presOf" srcId="{F71C3A5C-D8E8-45CA-A165-D74A285EAE03}" destId="{04F24BA8-F4F9-47A9-9ADC-D22CA140D8E5}" srcOrd="0" destOrd="0" presId="urn:microsoft.com/office/officeart/2005/8/layout/process2"/>
    <dgm:cxn modelId="{F85A7E78-CF25-4D56-B148-17120D18AEE0}" type="presOf" srcId="{56DAE4F9-2F44-4F5A-9E63-C70E1C81FF1F}" destId="{93372850-D85B-46F2-A0BB-9F4BBEE4182E}" srcOrd="0" destOrd="0" presId="urn:microsoft.com/office/officeart/2005/8/layout/process2"/>
    <dgm:cxn modelId="{85156956-7BC7-466A-83E1-492212D8ACB1}" type="presOf" srcId="{058776C9-2F61-4F36-893B-12537C8F1CAA}" destId="{99207C87-398D-45BC-B4D8-5C03C1F4CDEB}" srcOrd="0" destOrd="0" presId="urn:microsoft.com/office/officeart/2005/8/layout/process2"/>
    <dgm:cxn modelId="{005E8F61-CD03-4862-80EC-8C652CB88D71}" type="presOf" srcId="{789553C3-3DBA-4D9B-A0C7-02E824ED0CD3}" destId="{E45F4728-6CAD-480A-8A82-25D8F5711911}" srcOrd="0" destOrd="0" presId="urn:microsoft.com/office/officeart/2005/8/layout/process2"/>
    <dgm:cxn modelId="{49AB713C-1C35-4A31-AFC1-F89331428969}" type="presOf" srcId="{D055E146-DA82-4F40-959A-717C2720BD59}" destId="{FAABFB98-4E39-4FD0-BE86-9708182E1DF5}" srcOrd="0" destOrd="0" presId="urn:microsoft.com/office/officeart/2005/8/layout/process2"/>
    <dgm:cxn modelId="{497CE8B9-8688-472C-A2DB-590C97752D53}" srcId="{23379DF0-CADA-4D55-AF0E-D59199864C52}" destId="{058776C9-2F61-4F36-893B-12537C8F1CAA}" srcOrd="3" destOrd="0" parTransId="{FB73AB84-3B8E-4509-BB5C-637503661805}" sibTransId="{F47B9A51-12F9-4704-AC2C-4E9DD53561F4}"/>
    <dgm:cxn modelId="{0ED208AC-6556-46AE-8137-B190AD56846F}" type="presOf" srcId="{E305A5A0-6A5F-499E-986F-CD08075C6A25}" destId="{BBE00986-5D1C-4FCE-8B5F-16A8EB9F9B2A}" srcOrd="0" destOrd="0" presId="urn:microsoft.com/office/officeart/2005/8/layout/process2"/>
    <dgm:cxn modelId="{4DF7AAA8-E4A1-4A17-AE55-F534E51E4CDA}" type="presOf" srcId="{E8DD8257-31BA-43EA-8EC3-B0C3D4B53FF9}" destId="{3935C907-7539-4394-8E14-9260C197F62A}" srcOrd="0" destOrd="0" presId="urn:microsoft.com/office/officeart/2005/8/layout/process2"/>
    <dgm:cxn modelId="{6C2ABF26-4A4F-4668-A225-0423A8D5A0A1}" srcId="{23379DF0-CADA-4D55-AF0E-D59199864C52}" destId="{56DAE4F9-2F44-4F5A-9E63-C70E1C81FF1F}" srcOrd="1" destOrd="0" parTransId="{2E33A368-BD3B-49BC-B781-7AA53FF4A604}" sibTransId="{789553C3-3DBA-4D9B-A0C7-02E824ED0CD3}"/>
    <dgm:cxn modelId="{92DCC49E-C32C-4A72-83B6-9383B47070A5}" srcId="{23379DF0-CADA-4D55-AF0E-D59199864C52}" destId="{D055E146-DA82-4F40-959A-717C2720BD59}" srcOrd="2" destOrd="0" parTransId="{64BC0E01-C45D-4ADD-A40C-6C8EE84EAEB6}" sibTransId="{F71C3A5C-D8E8-45CA-A165-D74A285EAE03}"/>
    <dgm:cxn modelId="{8A167D11-B5FC-416A-A833-CA143F6D871A}" type="presOf" srcId="{F71C3A5C-D8E8-45CA-A165-D74A285EAE03}" destId="{A3F26DB2-D06C-4A8C-B119-7E26684092E7}" srcOrd="1" destOrd="0" presId="urn:microsoft.com/office/officeart/2005/8/layout/process2"/>
    <dgm:cxn modelId="{0010BE63-3CDB-4E5B-B7E4-ECB123BBA25D}" type="presOf" srcId="{23379DF0-CADA-4D55-AF0E-D59199864C52}" destId="{973071E0-B929-4185-BCAE-9EDBCE041F4D}" srcOrd="0" destOrd="0" presId="urn:microsoft.com/office/officeart/2005/8/layout/process2"/>
    <dgm:cxn modelId="{859FE8BB-EC4B-40ED-A67B-966AD997B9D2}" type="presParOf" srcId="{973071E0-B929-4185-BCAE-9EDBCE041F4D}" destId="{BBE00986-5D1C-4FCE-8B5F-16A8EB9F9B2A}" srcOrd="0" destOrd="0" presId="urn:microsoft.com/office/officeart/2005/8/layout/process2"/>
    <dgm:cxn modelId="{66944976-FEA3-49CC-B9E0-460A4D203FED}" type="presParOf" srcId="{973071E0-B929-4185-BCAE-9EDBCE041F4D}" destId="{3935C907-7539-4394-8E14-9260C197F62A}" srcOrd="1" destOrd="0" presId="urn:microsoft.com/office/officeart/2005/8/layout/process2"/>
    <dgm:cxn modelId="{C8C57B2F-6515-4B68-AE83-96C328EF6048}" type="presParOf" srcId="{3935C907-7539-4394-8E14-9260C197F62A}" destId="{B33828D6-7692-4565-AFEF-525C60CE6F1F}" srcOrd="0" destOrd="0" presId="urn:microsoft.com/office/officeart/2005/8/layout/process2"/>
    <dgm:cxn modelId="{833CDD21-6E87-4F14-AE8B-D3D1238A3888}" type="presParOf" srcId="{973071E0-B929-4185-BCAE-9EDBCE041F4D}" destId="{93372850-D85B-46F2-A0BB-9F4BBEE4182E}" srcOrd="2" destOrd="0" presId="urn:microsoft.com/office/officeart/2005/8/layout/process2"/>
    <dgm:cxn modelId="{A0E3964F-A7B6-44B8-84A2-515F8A9566E4}" type="presParOf" srcId="{973071E0-B929-4185-BCAE-9EDBCE041F4D}" destId="{E45F4728-6CAD-480A-8A82-25D8F5711911}" srcOrd="3" destOrd="0" presId="urn:microsoft.com/office/officeart/2005/8/layout/process2"/>
    <dgm:cxn modelId="{D10D84CE-D226-438A-9321-96C434C60A58}" type="presParOf" srcId="{E45F4728-6CAD-480A-8A82-25D8F5711911}" destId="{D08BD5A3-78AA-4D93-92BC-E2CBBC1F2948}" srcOrd="0" destOrd="0" presId="urn:microsoft.com/office/officeart/2005/8/layout/process2"/>
    <dgm:cxn modelId="{B9FD66E6-9A8D-403F-BF69-35765522840F}" type="presParOf" srcId="{973071E0-B929-4185-BCAE-9EDBCE041F4D}" destId="{FAABFB98-4E39-4FD0-BE86-9708182E1DF5}" srcOrd="4" destOrd="0" presId="urn:microsoft.com/office/officeart/2005/8/layout/process2"/>
    <dgm:cxn modelId="{C65BDC30-7CB0-4CF2-A6D7-799BB359D0E1}" type="presParOf" srcId="{973071E0-B929-4185-BCAE-9EDBCE041F4D}" destId="{04F24BA8-F4F9-47A9-9ADC-D22CA140D8E5}" srcOrd="5" destOrd="0" presId="urn:microsoft.com/office/officeart/2005/8/layout/process2"/>
    <dgm:cxn modelId="{680BF55A-6208-4F49-907C-B688DCBEE280}" type="presParOf" srcId="{04F24BA8-F4F9-47A9-9ADC-D22CA140D8E5}" destId="{A3F26DB2-D06C-4A8C-B119-7E26684092E7}" srcOrd="0" destOrd="0" presId="urn:microsoft.com/office/officeart/2005/8/layout/process2"/>
    <dgm:cxn modelId="{78C947E1-1B21-46ED-8D42-AA0CB72FBFEC}" type="presParOf" srcId="{973071E0-B929-4185-BCAE-9EDBCE041F4D}" destId="{99207C87-398D-45BC-B4D8-5C03C1F4CDEB}"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3">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2"/>
      <dgm:spPr/>
      <dgm:t>
        <a:bodyPr/>
        <a:lstStyle/>
        <a:p>
          <a:endParaRPr lang="en-US"/>
        </a:p>
      </dgm:t>
    </dgm:pt>
    <dgm:pt modelId="{B33828D6-7692-4565-AFEF-525C60CE6F1F}" type="pres">
      <dgm:prSet presAssocID="{E8DD8257-31BA-43EA-8EC3-B0C3D4B53FF9}" presName="connectorText" presStyleLbl="sibTrans2D1" presStyleIdx="0" presStyleCnt="2"/>
      <dgm:spPr/>
      <dgm:t>
        <a:bodyPr/>
        <a:lstStyle/>
        <a:p>
          <a:endParaRPr lang="en-US"/>
        </a:p>
      </dgm:t>
    </dgm:pt>
    <dgm:pt modelId="{FAABFB98-4E39-4FD0-BE86-9708182E1DF5}" type="pres">
      <dgm:prSet presAssocID="{D055E146-DA82-4F40-959A-717C2720BD59}" presName="node" presStyleLbl="node1" presStyleIdx="1" presStyleCnt="3">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2"/>
      <dgm:spPr/>
      <dgm:t>
        <a:bodyPr/>
        <a:lstStyle/>
        <a:p>
          <a:endParaRPr lang="en-US"/>
        </a:p>
      </dgm:t>
    </dgm:pt>
    <dgm:pt modelId="{A3F26DB2-D06C-4A8C-B119-7E26684092E7}" type="pres">
      <dgm:prSet presAssocID="{F71C3A5C-D8E8-45CA-A165-D74A285EAE03}" presName="connectorText" presStyleLbl="sibTrans2D1" presStyleIdx="1" presStyleCnt="2"/>
      <dgm:spPr/>
      <dgm:t>
        <a:bodyPr/>
        <a:lstStyle/>
        <a:p>
          <a:endParaRPr lang="en-US"/>
        </a:p>
      </dgm:t>
    </dgm:pt>
    <dgm:pt modelId="{99207C87-398D-45BC-B4D8-5C03C1F4CDEB}" type="pres">
      <dgm:prSet presAssocID="{058776C9-2F61-4F36-893B-12537C8F1CAA}" presName="node" presStyleLbl="node1" presStyleIdx="2" presStyleCnt="3">
        <dgm:presLayoutVars>
          <dgm:bulletEnabled val="1"/>
        </dgm:presLayoutVars>
      </dgm:prSet>
      <dgm:spPr/>
      <dgm:t>
        <a:bodyPr/>
        <a:lstStyle/>
        <a:p>
          <a:endParaRPr lang="en-US"/>
        </a:p>
      </dgm:t>
    </dgm:pt>
  </dgm:ptLst>
  <dgm:cxnLst>
    <dgm:cxn modelId="{92DCC49E-C32C-4A72-83B6-9383B47070A5}" srcId="{23379DF0-CADA-4D55-AF0E-D59199864C52}" destId="{D055E146-DA82-4F40-959A-717C2720BD59}" srcOrd="1" destOrd="0" parTransId="{64BC0E01-C45D-4ADD-A40C-6C8EE84EAEB6}" sibTransId="{F71C3A5C-D8E8-45CA-A165-D74A285EAE03}"/>
    <dgm:cxn modelId="{A0D6EE5E-5207-43E2-85BC-A6A821881B93}" type="presOf" srcId="{E305A5A0-6A5F-499E-986F-CD08075C6A25}" destId="{BBE00986-5D1C-4FCE-8B5F-16A8EB9F9B2A}" srcOrd="0" destOrd="0" presId="urn:microsoft.com/office/officeart/2005/8/layout/process2"/>
    <dgm:cxn modelId="{2CC5216B-A3F6-4A5F-95EC-D7B66CA21EBE}" type="presOf" srcId="{D055E146-DA82-4F40-959A-717C2720BD59}" destId="{FAABFB98-4E39-4FD0-BE86-9708182E1DF5}" srcOrd="0" destOrd="0" presId="urn:microsoft.com/office/officeart/2005/8/layout/process2"/>
    <dgm:cxn modelId="{5A33826A-3EB8-4697-BA7D-583652EA0CF6}" type="presOf" srcId="{E8DD8257-31BA-43EA-8EC3-B0C3D4B53FF9}" destId="{B33828D6-7692-4565-AFEF-525C60CE6F1F}" srcOrd="1" destOrd="0" presId="urn:microsoft.com/office/officeart/2005/8/layout/process2"/>
    <dgm:cxn modelId="{DC226058-EFD1-466F-A94D-74DA6B0E93AA}" type="presOf" srcId="{F71C3A5C-D8E8-45CA-A165-D74A285EAE03}" destId="{04F24BA8-F4F9-47A9-9ADC-D22CA140D8E5}" srcOrd="0" destOrd="0" presId="urn:microsoft.com/office/officeart/2005/8/layout/process2"/>
    <dgm:cxn modelId="{FD65FBEF-ACF9-4384-9F7C-50AF2A6BCE78}" type="presOf" srcId="{E8DD8257-31BA-43EA-8EC3-B0C3D4B53FF9}" destId="{3935C907-7539-4394-8E14-9260C197F62A}" srcOrd="0"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5FAADF22-7CDF-4A55-A385-2A2CCAFE848B}" type="presOf" srcId="{F71C3A5C-D8E8-45CA-A165-D74A285EAE03}" destId="{A3F26DB2-D06C-4A8C-B119-7E26684092E7}" srcOrd="1" destOrd="0" presId="urn:microsoft.com/office/officeart/2005/8/layout/process2"/>
    <dgm:cxn modelId="{61D505B3-B1B6-44B5-8797-2E4EAC0D86FF}" type="presOf" srcId="{23379DF0-CADA-4D55-AF0E-D59199864C52}" destId="{973071E0-B929-4185-BCAE-9EDBCE041F4D}" srcOrd="0" destOrd="0" presId="urn:microsoft.com/office/officeart/2005/8/layout/process2"/>
    <dgm:cxn modelId="{A4BD7FA5-760E-439A-BF2B-5B07721B7B52}" srcId="{23379DF0-CADA-4D55-AF0E-D59199864C52}" destId="{E305A5A0-6A5F-499E-986F-CD08075C6A25}" srcOrd="0" destOrd="0" parTransId="{C7FF8924-ED05-41E8-9013-F90F2EC92DA6}" sibTransId="{E8DD8257-31BA-43EA-8EC3-B0C3D4B53FF9}"/>
    <dgm:cxn modelId="{0A8AD0AA-1187-4DE2-9979-F4445F8A6BF7}" type="presOf" srcId="{058776C9-2F61-4F36-893B-12537C8F1CAA}" destId="{99207C87-398D-45BC-B4D8-5C03C1F4CDEB}" srcOrd="0" destOrd="0" presId="urn:microsoft.com/office/officeart/2005/8/layout/process2"/>
    <dgm:cxn modelId="{8374D95A-F539-4BAD-8112-8E33D9D1A327}" type="presParOf" srcId="{973071E0-B929-4185-BCAE-9EDBCE041F4D}" destId="{BBE00986-5D1C-4FCE-8B5F-16A8EB9F9B2A}" srcOrd="0" destOrd="0" presId="urn:microsoft.com/office/officeart/2005/8/layout/process2"/>
    <dgm:cxn modelId="{EF66868F-78B1-425B-868B-F09F3ACDF7E5}" type="presParOf" srcId="{973071E0-B929-4185-BCAE-9EDBCE041F4D}" destId="{3935C907-7539-4394-8E14-9260C197F62A}" srcOrd="1" destOrd="0" presId="urn:microsoft.com/office/officeart/2005/8/layout/process2"/>
    <dgm:cxn modelId="{D47D5720-B4CC-4C27-9D41-6297C22BC708}" type="presParOf" srcId="{3935C907-7539-4394-8E14-9260C197F62A}" destId="{B33828D6-7692-4565-AFEF-525C60CE6F1F}" srcOrd="0" destOrd="0" presId="urn:microsoft.com/office/officeart/2005/8/layout/process2"/>
    <dgm:cxn modelId="{4EEC809C-183F-4667-B695-40BACDAB4DE0}" type="presParOf" srcId="{973071E0-B929-4185-BCAE-9EDBCE041F4D}" destId="{FAABFB98-4E39-4FD0-BE86-9708182E1DF5}" srcOrd="2" destOrd="0" presId="urn:microsoft.com/office/officeart/2005/8/layout/process2"/>
    <dgm:cxn modelId="{8CF30998-9E85-473D-8601-5F0DDEEB0524}" type="presParOf" srcId="{973071E0-B929-4185-BCAE-9EDBCE041F4D}" destId="{04F24BA8-F4F9-47A9-9ADC-D22CA140D8E5}" srcOrd="3" destOrd="0" presId="urn:microsoft.com/office/officeart/2005/8/layout/process2"/>
    <dgm:cxn modelId="{9D062D42-3CDE-44A0-85F9-3698BEDC81F6}" type="presParOf" srcId="{04F24BA8-F4F9-47A9-9ADC-D22CA140D8E5}" destId="{A3F26DB2-D06C-4A8C-B119-7E26684092E7}" srcOrd="0" destOrd="0" presId="urn:microsoft.com/office/officeart/2005/8/layout/process2"/>
    <dgm:cxn modelId="{2F2CE5E8-F825-4FEB-90AF-817AC53BE486}" type="presParOf" srcId="{973071E0-B929-4185-BCAE-9EDBCE041F4D}" destId="{99207C87-398D-45BC-B4D8-5C03C1F4CDEB}"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3">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2"/>
      <dgm:spPr/>
      <dgm:t>
        <a:bodyPr/>
        <a:lstStyle/>
        <a:p>
          <a:endParaRPr lang="en-US"/>
        </a:p>
      </dgm:t>
    </dgm:pt>
    <dgm:pt modelId="{B33828D6-7692-4565-AFEF-525C60CE6F1F}" type="pres">
      <dgm:prSet presAssocID="{E8DD8257-31BA-43EA-8EC3-B0C3D4B53FF9}" presName="connectorText" presStyleLbl="sibTrans2D1" presStyleIdx="0" presStyleCnt="2"/>
      <dgm:spPr/>
      <dgm:t>
        <a:bodyPr/>
        <a:lstStyle/>
        <a:p>
          <a:endParaRPr lang="en-US"/>
        </a:p>
      </dgm:t>
    </dgm:pt>
    <dgm:pt modelId="{FAABFB98-4E39-4FD0-BE86-9708182E1DF5}" type="pres">
      <dgm:prSet presAssocID="{D055E146-DA82-4F40-959A-717C2720BD59}" presName="node" presStyleLbl="node1" presStyleIdx="1" presStyleCnt="3">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2"/>
      <dgm:spPr/>
      <dgm:t>
        <a:bodyPr/>
        <a:lstStyle/>
        <a:p>
          <a:endParaRPr lang="en-US"/>
        </a:p>
      </dgm:t>
    </dgm:pt>
    <dgm:pt modelId="{A3F26DB2-D06C-4A8C-B119-7E26684092E7}" type="pres">
      <dgm:prSet presAssocID="{F71C3A5C-D8E8-45CA-A165-D74A285EAE03}" presName="connectorText" presStyleLbl="sibTrans2D1" presStyleIdx="1" presStyleCnt="2"/>
      <dgm:spPr/>
      <dgm:t>
        <a:bodyPr/>
        <a:lstStyle/>
        <a:p>
          <a:endParaRPr lang="en-US"/>
        </a:p>
      </dgm:t>
    </dgm:pt>
    <dgm:pt modelId="{99207C87-398D-45BC-B4D8-5C03C1F4CDEB}" type="pres">
      <dgm:prSet presAssocID="{058776C9-2F61-4F36-893B-12537C8F1CAA}" presName="node" presStyleLbl="node1" presStyleIdx="2" presStyleCnt="3">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F6BE4665-D1FD-45FA-B308-35F67C643FC6}" type="presOf" srcId="{E8DD8257-31BA-43EA-8EC3-B0C3D4B53FF9}" destId="{3935C907-7539-4394-8E14-9260C197F62A}" srcOrd="0" destOrd="0" presId="urn:microsoft.com/office/officeart/2005/8/layout/process2"/>
    <dgm:cxn modelId="{D2E091DE-8E8F-44F9-927E-2F3A0130B153}" type="presOf" srcId="{E8DD8257-31BA-43EA-8EC3-B0C3D4B53FF9}" destId="{B33828D6-7692-4565-AFEF-525C60CE6F1F}" srcOrd="1" destOrd="0" presId="urn:microsoft.com/office/officeart/2005/8/layout/process2"/>
    <dgm:cxn modelId="{F8A8865B-E33C-41EB-86E4-2D700F5CB953}" type="presOf" srcId="{23379DF0-CADA-4D55-AF0E-D59199864C52}" destId="{973071E0-B929-4185-BCAE-9EDBCE041F4D}" srcOrd="0" destOrd="0" presId="urn:microsoft.com/office/officeart/2005/8/layout/process2"/>
    <dgm:cxn modelId="{AC3C00FA-223D-421D-9F20-21169DAF18FB}" type="presOf" srcId="{E305A5A0-6A5F-499E-986F-CD08075C6A25}" destId="{BBE00986-5D1C-4FCE-8B5F-16A8EB9F9B2A}" srcOrd="0"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ED71489A-2B10-4047-953E-B0D0DBB7A702}" type="presOf" srcId="{058776C9-2F61-4F36-893B-12537C8F1CAA}" destId="{99207C87-398D-45BC-B4D8-5C03C1F4CDEB}" srcOrd="0" destOrd="0" presId="urn:microsoft.com/office/officeart/2005/8/layout/process2"/>
    <dgm:cxn modelId="{1FD563BA-3F9A-4161-BD09-3C5AD65259CB}" type="presOf" srcId="{D055E146-DA82-4F40-959A-717C2720BD59}" destId="{FAABFB98-4E39-4FD0-BE86-9708182E1DF5}" srcOrd="0" destOrd="0" presId="urn:microsoft.com/office/officeart/2005/8/layout/process2"/>
    <dgm:cxn modelId="{6B85B8FE-C5B4-4696-8096-78797DF59FD9}" type="presOf" srcId="{F71C3A5C-D8E8-45CA-A165-D74A285EAE03}" destId="{A3F26DB2-D06C-4A8C-B119-7E26684092E7}" srcOrd="1"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A6EF7351-0734-4CAD-9F14-B1E2D03208DE}" type="presOf" srcId="{F71C3A5C-D8E8-45CA-A165-D74A285EAE03}" destId="{04F24BA8-F4F9-47A9-9ADC-D22CA140D8E5}" srcOrd="0" destOrd="0" presId="urn:microsoft.com/office/officeart/2005/8/layout/process2"/>
    <dgm:cxn modelId="{D8B2F741-CE4F-4E39-BBA2-14C24672338B}" type="presParOf" srcId="{973071E0-B929-4185-BCAE-9EDBCE041F4D}" destId="{BBE00986-5D1C-4FCE-8B5F-16A8EB9F9B2A}" srcOrd="0" destOrd="0" presId="urn:microsoft.com/office/officeart/2005/8/layout/process2"/>
    <dgm:cxn modelId="{3232A49E-818E-44B7-97E0-D107F8AC5EA8}" type="presParOf" srcId="{973071E0-B929-4185-BCAE-9EDBCE041F4D}" destId="{3935C907-7539-4394-8E14-9260C197F62A}" srcOrd="1" destOrd="0" presId="urn:microsoft.com/office/officeart/2005/8/layout/process2"/>
    <dgm:cxn modelId="{AB583247-2EB6-4BCF-B9A0-C53DB9BD1967}" type="presParOf" srcId="{3935C907-7539-4394-8E14-9260C197F62A}" destId="{B33828D6-7692-4565-AFEF-525C60CE6F1F}" srcOrd="0" destOrd="0" presId="urn:microsoft.com/office/officeart/2005/8/layout/process2"/>
    <dgm:cxn modelId="{1120175F-29FE-4322-8A31-3E4E335DA832}" type="presParOf" srcId="{973071E0-B929-4185-BCAE-9EDBCE041F4D}" destId="{FAABFB98-4E39-4FD0-BE86-9708182E1DF5}" srcOrd="2" destOrd="0" presId="urn:microsoft.com/office/officeart/2005/8/layout/process2"/>
    <dgm:cxn modelId="{7E4F15F5-E833-4C85-9F99-9C00A0A25861}" type="presParOf" srcId="{973071E0-B929-4185-BCAE-9EDBCE041F4D}" destId="{04F24BA8-F4F9-47A9-9ADC-D22CA140D8E5}" srcOrd="3" destOrd="0" presId="urn:microsoft.com/office/officeart/2005/8/layout/process2"/>
    <dgm:cxn modelId="{7D3667BC-B0DC-4AA0-8CB8-41675B409404}" type="presParOf" srcId="{04F24BA8-F4F9-47A9-9ADC-D22CA140D8E5}" destId="{A3F26DB2-D06C-4A8C-B119-7E26684092E7}" srcOrd="0" destOrd="0" presId="urn:microsoft.com/office/officeart/2005/8/layout/process2"/>
    <dgm:cxn modelId="{4FA6E6E4-99D8-4094-A277-1DAB8990A775}" type="presParOf" srcId="{973071E0-B929-4185-BCAE-9EDBCE041F4D}" destId="{99207C87-398D-45BC-B4D8-5C03C1F4CDEB}"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56DAE4F9-2F44-4F5A-9E63-C70E1C81FF1F}">
      <dgm:prSet phldrT="[Text]"/>
      <dgm:spPr/>
      <dgm:t>
        <a:bodyPr/>
        <a:lstStyle/>
        <a:p>
          <a:pPr algn="ctr"/>
          <a:r>
            <a:rPr lang="en-US" dirty="0" smtClean="0"/>
            <a:t>Production Strategies</a:t>
          </a:r>
          <a:endParaRPr lang="en-US" dirty="0"/>
        </a:p>
      </dgm:t>
    </dgm:pt>
    <dgm:pt modelId="{2E33A368-BD3B-49BC-B781-7AA53FF4A604}" type="parTrans" cxnId="{6C2ABF26-4A4F-4668-A225-0423A8D5A0A1}">
      <dgm:prSet/>
      <dgm:spPr/>
      <dgm:t>
        <a:bodyPr/>
        <a:lstStyle/>
        <a:p>
          <a:endParaRPr lang="en-US"/>
        </a:p>
      </dgm:t>
    </dgm:pt>
    <dgm:pt modelId="{789553C3-3DBA-4D9B-A0C7-02E824ED0CD3}" type="sibTrans" cxnId="{6C2ABF26-4A4F-4668-A225-0423A8D5A0A1}">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4">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3"/>
      <dgm:spPr/>
      <dgm:t>
        <a:bodyPr/>
        <a:lstStyle/>
        <a:p>
          <a:endParaRPr lang="en-US"/>
        </a:p>
      </dgm:t>
    </dgm:pt>
    <dgm:pt modelId="{B33828D6-7692-4565-AFEF-525C60CE6F1F}" type="pres">
      <dgm:prSet presAssocID="{E8DD8257-31BA-43EA-8EC3-B0C3D4B53FF9}" presName="connectorText" presStyleLbl="sibTrans2D1" presStyleIdx="0" presStyleCnt="3"/>
      <dgm:spPr/>
      <dgm:t>
        <a:bodyPr/>
        <a:lstStyle/>
        <a:p>
          <a:endParaRPr lang="en-US"/>
        </a:p>
      </dgm:t>
    </dgm:pt>
    <dgm:pt modelId="{93372850-D85B-46F2-A0BB-9F4BBEE4182E}" type="pres">
      <dgm:prSet presAssocID="{56DAE4F9-2F44-4F5A-9E63-C70E1C81FF1F}" presName="node" presStyleLbl="node1" presStyleIdx="1" presStyleCnt="4">
        <dgm:presLayoutVars>
          <dgm:bulletEnabled val="1"/>
        </dgm:presLayoutVars>
      </dgm:prSet>
      <dgm:spPr/>
      <dgm:t>
        <a:bodyPr/>
        <a:lstStyle/>
        <a:p>
          <a:endParaRPr lang="en-US"/>
        </a:p>
      </dgm:t>
    </dgm:pt>
    <dgm:pt modelId="{E45F4728-6CAD-480A-8A82-25D8F5711911}" type="pres">
      <dgm:prSet presAssocID="{789553C3-3DBA-4D9B-A0C7-02E824ED0CD3}" presName="sibTrans" presStyleLbl="sibTrans2D1" presStyleIdx="1" presStyleCnt="3"/>
      <dgm:spPr/>
      <dgm:t>
        <a:bodyPr/>
        <a:lstStyle/>
        <a:p>
          <a:endParaRPr lang="en-US"/>
        </a:p>
      </dgm:t>
    </dgm:pt>
    <dgm:pt modelId="{D08BD5A3-78AA-4D93-92BC-E2CBBC1F2948}" type="pres">
      <dgm:prSet presAssocID="{789553C3-3DBA-4D9B-A0C7-02E824ED0CD3}" presName="connectorText" presStyleLbl="sibTrans2D1" presStyleIdx="1" presStyleCnt="3"/>
      <dgm:spPr/>
      <dgm:t>
        <a:bodyPr/>
        <a:lstStyle/>
        <a:p>
          <a:endParaRPr lang="en-US"/>
        </a:p>
      </dgm:t>
    </dgm:pt>
    <dgm:pt modelId="{FAABFB98-4E39-4FD0-BE86-9708182E1DF5}" type="pres">
      <dgm:prSet presAssocID="{D055E146-DA82-4F40-959A-717C2720BD59}" presName="node" presStyleLbl="node1" presStyleIdx="2" presStyleCnt="4">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3"/>
      <dgm:spPr/>
      <dgm:t>
        <a:bodyPr/>
        <a:lstStyle/>
        <a:p>
          <a:endParaRPr lang="en-US"/>
        </a:p>
      </dgm:t>
    </dgm:pt>
    <dgm:pt modelId="{A3F26DB2-D06C-4A8C-B119-7E26684092E7}" type="pres">
      <dgm:prSet presAssocID="{F71C3A5C-D8E8-45CA-A165-D74A285EAE03}" presName="connectorText" presStyleLbl="sibTrans2D1" presStyleIdx="2" presStyleCnt="3"/>
      <dgm:spPr/>
      <dgm:t>
        <a:bodyPr/>
        <a:lstStyle/>
        <a:p>
          <a:endParaRPr lang="en-US"/>
        </a:p>
      </dgm:t>
    </dgm:pt>
    <dgm:pt modelId="{99207C87-398D-45BC-B4D8-5C03C1F4CDEB}" type="pres">
      <dgm:prSet presAssocID="{058776C9-2F61-4F36-893B-12537C8F1CAA}" presName="node" presStyleLbl="node1" presStyleIdx="3" presStyleCnt="4">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52159FF6-F557-48E1-8069-6821F51E632F}" type="presOf" srcId="{789553C3-3DBA-4D9B-A0C7-02E824ED0CD3}" destId="{E45F4728-6CAD-480A-8A82-25D8F5711911}" srcOrd="0" destOrd="0" presId="urn:microsoft.com/office/officeart/2005/8/layout/process2"/>
    <dgm:cxn modelId="{731001DE-B412-47FB-83E2-3975EE1A47A1}" type="presOf" srcId="{F71C3A5C-D8E8-45CA-A165-D74A285EAE03}" destId="{04F24BA8-F4F9-47A9-9ADC-D22CA140D8E5}" srcOrd="0" destOrd="0" presId="urn:microsoft.com/office/officeart/2005/8/layout/process2"/>
    <dgm:cxn modelId="{17060201-2DD3-435E-91A5-7BD5FDD7E3BD}" type="presOf" srcId="{789553C3-3DBA-4D9B-A0C7-02E824ED0CD3}" destId="{D08BD5A3-78AA-4D93-92BC-E2CBBC1F2948}" srcOrd="1" destOrd="0" presId="urn:microsoft.com/office/officeart/2005/8/layout/process2"/>
    <dgm:cxn modelId="{2CAAB95F-C783-4B90-983F-D8731BEB58D9}" type="presOf" srcId="{D055E146-DA82-4F40-959A-717C2720BD59}" destId="{FAABFB98-4E39-4FD0-BE86-9708182E1DF5}" srcOrd="0" destOrd="0" presId="urn:microsoft.com/office/officeart/2005/8/layout/process2"/>
    <dgm:cxn modelId="{F35BF76E-2173-4418-B3C7-4079503A463E}" type="presOf" srcId="{058776C9-2F61-4F36-893B-12537C8F1CAA}" destId="{99207C87-398D-45BC-B4D8-5C03C1F4CDEB}" srcOrd="0" destOrd="0" presId="urn:microsoft.com/office/officeart/2005/8/layout/process2"/>
    <dgm:cxn modelId="{497CE8B9-8688-472C-A2DB-590C97752D53}" srcId="{23379DF0-CADA-4D55-AF0E-D59199864C52}" destId="{058776C9-2F61-4F36-893B-12537C8F1CAA}" srcOrd="3" destOrd="0" parTransId="{FB73AB84-3B8E-4509-BB5C-637503661805}" sibTransId="{F47B9A51-12F9-4704-AC2C-4E9DD53561F4}"/>
    <dgm:cxn modelId="{09C90BE0-7BFA-46B3-9709-87A08C2BF4E4}" type="presOf" srcId="{23379DF0-CADA-4D55-AF0E-D59199864C52}" destId="{973071E0-B929-4185-BCAE-9EDBCE041F4D}" srcOrd="0" destOrd="0" presId="urn:microsoft.com/office/officeart/2005/8/layout/process2"/>
    <dgm:cxn modelId="{F6F4437F-5FAD-4DC3-943B-732DFEEAD058}" type="presOf" srcId="{E8DD8257-31BA-43EA-8EC3-B0C3D4B53FF9}" destId="{B33828D6-7692-4565-AFEF-525C60CE6F1F}" srcOrd="1" destOrd="0" presId="urn:microsoft.com/office/officeart/2005/8/layout/process2"/>
    <dgm:cxn modelId="{6C2ABF26-4A4F-4668-A225-0423A8D5A0A1}" srcId="{23379DF0-CADA-4D55-AF0E-D59199864C52}" destId="{56DAE4F9-2F44-4F5A-9E63-C70E1C81FF1F}" srcOrd="1" destOrd="0" parTransId="{2E33A368-BD3B-49BC-B781-7AA53FF4A604}" sibTransId="{789553C3-3DBA-4D9B-A0C7-02E824ED0CD3}"/>
    <dgm:cxn modelId="{92DCC49E-C32C-4A72-83B6-9383B47070A5}" srcId="{23379DF0-CADA-4D55-AF0E-D59199864C52}" destId="{D055E146-DA82-4F40-959A-717C2720BD59}" srcOrd="2" destOrd="0" parTransId="{64BC0E01-C45D-4ADD-A40C-6C8EE84EAEB6}" sibTransId="{F71C3A5C-D8E8-45CA-A165-D74A285EAE03}"/>
    <dgm:cxn modelId="{85AD96C2-0653-40E3-A35C-FB02D5EB9941}" type="presOf" srcId="{E305A5A0-6A5F-499E-986F-CD08075C6A25}" destId="{BBE00986-5D1C-4FCE-8B5F-16A8EB9F9B2A}" srcOrd="0" destOrd="0" presId="urn:microsoft.com/office/officeart/2005/8/layout/process2"/>
    <dgm:cxn modelId="{47430C6A-3E75-4D8F-AFBE-243405D82A7A}" type="presOf" srcId="{F71C3A5C-D8E8-45CA-A165-D74A285EAE03}" destId="{A3F26DB2-D06C-4A8C-B119-7E26684092E7}" srcOrd="1" destOrd="0" presId="urn:microsoft.com/office/officeart/2005/8/layout/process2"/>
    <dgm:cxn modelId="{A976D6E7-95B4-4623-8E4C-9E273A32C659}" type="presOf" srcId="{E8DD8257-31BA-43EA-8EC3-B0C3D4B53FF9}" destId="{3935C907-7539-4394-8E14-9260C197F62A}" srcOrd="0" destOrd="0" presId="urn:microsoft.com/office/officeart/2005/8/layout/process2"/>
    <dgm:cxn modelId="{403DEA59-D913-4DFC-9EAB-45D75B698F21}" type="presOf" srcId="{56DAE4F9-2F44-4F5A-9E63-C70E1C81FF1F}" destId="{93372850-D85B-46F2-A0BB-9F4BBEE4182E}" srcOrd="0" destOrd="0" presId="urn:microsoft.com/office/officeart/2005/8/layout/process2"/>
    <dgm:cxn modelId="{86E565A3-83C5-436A-91BD-A40475663528}" type="presParOf" srcId="{973071E0-B929-4185-BCAE-9EDBCE041F4D}" destId="{BBE00986-5D1C-4FCE-8B5F-16A8EB9F9B2A}" srcOrd="0" destOrd="0" presId="urn:microsoft.com/office/officeart/2005/8/layout/process2"/>
    <dgm:cxn modelId="{B53A24A6-46B5-43C1-A170-2E6EC9BB4033}" type="presParOf" srcId="{973071E0-B929-4185-BCAE-9EDBCE041F4D}" destId="{3935C907-7539-4394-8E14-9260C197F62A}" srcOrd="1" destOrd="0" presId="urn:microsoft.com/office/officeart/2005/8/layout/process2"/>
    <dgm:cxn modelId="{FF52EE98-5906-4874-895B-407CACCD2CC3}" type="presParOf" srcId="{3935C907-7539-4394-8E14-9260C197F62A}" destId="{B33828D6-7692-4565-AFEF-525C60CE6F1F}" srcOrd="0" destOrd="0" presId="urn:microsoft.com/office/officeart/2005/8/layout/process2"/>
    <dgm:cxn modelId="{AC880EDF-2AF9-4823-B193-C2F99FAED2EE}" type="presParOf" srcId="{973071E0-B929-4185-BCAE-9EDBCE041F4D}" destId="{93372850-D85B-46F2-A0BB-9F4BBEE4182E}" srcOrd="2" destOrd="0" presId="urn:microsoft.com/office/officeart/2005/8/layout/process2"/>
    <dgm:cxn modelId="{E92F8474-4486-4267-A40D-B6B84A926AED}" type="presParOf" srcId="{973071E0-B929-4185-BCAE-9EDBCE041F4D}" destId="{E45F4728-6CAD-480A-8A82-25D8F5711911}" srcOrd="3" destOrd="0" presId="urn:microsoft.com/office/officeart/2005/8/layout/process2"/>
    <dgm:cxn modelId="{F2C4D76F-861F-4367-B50C-E6A6356F205D}" type="presParOf" srcId="{E45F4728-6CAD-480A-8A82-25D8F5711911}" destId="{D08BD5A3-78AA-4D93-92BC-E2CBBC1F2948}" srcOrd="0" destOrd="0" presId="urn:microsoft.com/office/officeart/2005/8/layout/process2"/>
    <dgm:cxn modelId="{BD8E2F4C-A006-49FC-A4C6-006FFBDB3643}" type="presParOf" srcId="{973071E0-B929-4185-BCAE-9EDBCE041F4D}" destId="{FAABFB98-4E39-4FD0-BE86-9708182E1DF5}" srcOrd="4" destOrd="0" presId="urn:microsoft.com/office/officeart/2005/8/layout/process2"/>
    <dgm:cxn modelId="{0C019B04-93C8-4109-8043-25A444ECF036}" type="presParOf" srcId="{973071E0-B929-4185-BCAE-9EDBCE041F4D}" destId="{04F24BA8-F4F9-47A9-9ADC-D22CA140D8E5}" srcOrd="5" destOrd="0" presId="urn:microsoft.com/office/officeart/2005/8/layout/process2"/>
    <dgm:cxn modelId="{028BEEE5-6677-4AA5-BBFA-CE3B46360246}" type="presParOf" srcId="{04F24BA8-F4F9-47A9-9ADC-D22CA140D8E5}" destId="{A3F26DB2-D06C-4A8C-B119-7E26684092E7}" srcOrd="0" destOrd="0" presId="urn:microsoft.com/office/officeart/2005/8/layout/process2"/>
    <dgm:cxn modelId="{7D45BA04-C5D6-4558-871C-B06D432327B4}" type="presParOf" srcId="{973071E0-B929-4185-BCAE-9EDBCE041F4D}" destId="{99207C87-398D-45BC-B4D8-5C03C1F4CDEB}"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56DAE4F9-2F44-4F5A-9E63-C70E1C81FF1F}">
      <dgm:prSet phldrT="[Text]"/>
      <dgm:spPr/>
      <dgm:t>
        <a:bodyPr/>
        <a:lstStyle/>
        <a:p>
          <a:pPr algn="ctr"/>
          <a:r>
            <a:rPr lang="en-US" dirty="0" smtClean="0"/>
            <a:t>Production Strategies</a:t>
          </a:r>
          <a:endParaRPr lang="en-US" dirty="0"/>
        </a:p>
      </dgm:t>
    </dgm:pt>
    <dgm:pt modelId="{2E33A368-BD3B-49BC-B781-7AA53FF4A604}" type="parTrans" cxnId="{6C2ABF26-4A4F-4668-A225-0423A8D5A0A1}">
      <dgm:prSet/>
      <dgm:spPr/>
      <dgm:t>
        <a:bodyPr/>
        <a:lstStyle/>
        <a:p>
          <a:endParaRPr lang="en-US"/>
        </a:p>
      </dgm:t>
    </dgm:pt>
    <dgm:pt modelId="{789553C3-3DBA-4D9B-A0C7-02E824ED0CD3}" type="sibTrans" cxnId="{6C2ABF26-4A4F-4668-A225-0423A8D5A0A1}">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4">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3"/>
      <dgm:spPr/>
      <dgm:t>
        <a:bodyPr/>
        <a:lstStyle/>
        <a:p>
          <a:endParaRPr lang="en-US"/>
        </a:p>
      </dgm:t>
    </dgm:pt>
    <dgm:pt modelId="{B33828D6-7692-4565-AFEF-525C60CE6F1F}" type="pres">
      <dgm:prSet presAssocID="{E8DD8257-31BA-43EA-8EC3-B0C3D4B53FF9}" presName="connectorText" presStyleLbl="sibTrans2D1" presStyleIdx="0" presStyleCnt="3"/>
      <dgm:spPr/>
      <dgm:t>
        <a:bodyPr/>
        <a:lstStyle/>
        <a:p>
          <a:endParaRPr lang="en-US"/>
        </a:p>
      </dgm:t>
    </dgm:pt>
    <dgm:pt modelId="{93372850-D85B-46F2-A0BB-9F4BBEE4182E}" type="pres">
      <dgm:prSet presAssocID="{56DAE4F9-2F44-4F5A-9E63-C70E1C81FF1F}" presName="node" presStyleLbl="node1" presStyleIdx="1" presStyleCnt="4">
        <dgm:presLayoutVars>
          <dgm:bulletEnabled val="1"/>
        </dgm:presLayoutVars>
      </dgm:prSet>
      <dgm:spPr/>
      <dgm:t>
        <a:bodyPr/>
        <a:lstStyle/>
        <a:p>
          <a:endParaRPr lang="en-US"/>
        </a:p>
      </dgm:t>
    </dgm:pt>
    <dgm:pt modelId="{E45F4728-6CAD-480A-8A82-25D8F5711911}" type="pres">
      <dgm:prSet presAssocID="{789553C3-3DBA-4D9B-A0C7-02E824ED0CD3}" presName="sibTrans" presStyleLbl="sibTrans2D1" presStyleIdx="1" presStyleCnt="3"/>
      <dgm:spPr/>
      <dgm:t>
        <a:bodyPr/>
        <a:lstStyle/>
        <a:p>
          <a:endParaRPr lang="en-US"/>
        </a:p>
      </dgm:t>
    </dgm:pt>
    <dgm:pt modelId="{D08BD5A3-78AA-4D93-92BC-E2CBBC1F2948}" type="pres">
      <dgm:prSet presAssocID="{789553C3-3DBA-4D9B-A0C7-02E824ED0CD3}" presName="connectorText" presStyleLbl="sibTrans2D1" presStyleIdx="1" presStyleCnt="3"/>
      <dgm:spPr/>
      <dgm:t>
        <a:bodyPr/>
        <a:lstStyle/>
        <a:p>
          <a:endParaRPr lang="en-US"/>
        </a:p>
      </dgm:t>
    </dgm:pt>
    <dgm:pt modelId="{FAABFB98-4E39-4FD0-BE86-9708182E1DF5}" type="pres">
      <dgm:prSet presAssocID="{D055E146-DA82-4F40-959A-717C2720BD59}" presName="node" presStyleLbl="node1" presStyleIdx="2" presStyleCnt="4">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3"/>
      <dgm:spPr/>
      <dgm:t>
        <a:bodyPr/>
        <a:lstStyle/>
        <a:p>
          <a:endParaRPr lang="en-US"/>
        </a:p>
      </dgm:t>
    </dgm:pt>
    <dgm:pt modelId="{A3F26DB2-D06C-4A8C-B119-7E26684092E7}" type="pres">
      <dgm:prSet presAssocID="{F71C3A5C-D8E8-45CA-A165-D74A285EAE03}" presName="connectorText" presStyleLbl="sibTrans2D1" presStyleIdx="2" presStyleCnt="3"/>
      <dgm:spPr/>
      <dgm:t>
        <a:bodyPr/>
        <a:lstStyle/>
        <a:p>
          <a:endParaRPr lang="en-US"/>
        </a:p>
      </dgm:t>
    </dgm:pt>
    <dgm:pt modelId="{99207C87-398D-45BC-B4D8-5C03C1F4CDEB}" type="pres">
      <dgm:prSet presAssocID="{058776C9-2F61-4F36-893B-12537C8F1CAA}" presName="node" presStyleLbl="node1" presStyleIdx="3" presStyleCnt="4">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4FCD6591-F5B3-4BE2-8D29-EBF859642502}" type="presOf" srcId="{058776C9-2F61-4F36-893B-12537C8F1CAA}" destId="{99207C87-398D-45BC-B4D8-5C03C1F4CDEB}" srcOrd="0" destOrd="0" presId="urn:microsoft.com/office/officeart/2005/8/layout/process2"/>
    <dgm:cxn modelId="{13A719B8-99BA-4742-8A26-AD192D68453D}" type="presOf" srcId="{E305A5A0-6A5F-499E-986F-CD08075C6A25}" destId="{BBE00986-5D1C-4FCE-8B5F-16A8EB9F9B2A}" srcOrd="0" destOrd="0" presId="urn:microsoft.com/office/officeart/2005/8/layout/process2"/>
    <dgm:cxn modelId="{4DF8950E-22BB-452A-BC8E-B7B080E2BAC2}" type="presOf" srcId="{D055E146-DA82-4F40-959A-717C2720BD59}" destId="{FAABFB98-4E39-4FD0-BE86-9708182E1DF5}" srcOrd="0" destOrd="0" presId="urn:microsoft.com/office/officeart/2005/8/layout/process2"/>
    <dgm:cxn modelId="{D0D7B99F-0162-48D2-9D9B-D1521C64C7CD}" type="presOf" srcId="{789553C3-3DBA-4D9B-A0C7-02E824ED0CD3}" destId="{D08BD5A3-78AA-4D93-92BC-E2CBBC1F2948}" srcOrd="1" destOrd="0" presId="urn:microsoft.com/office/officeart/2005/8/layout/process2"/>
    <dgm:cxn modelId="{497CE8B9-8688-472C-A2DB-590C97752D53}" srcId="{23379DF0-CADA-4D55-AF0E-D59199864C52}" destId="{058776C9-2F61-4F36-893B-12537C8F1CAA}" srcOrd="3" destOrd="0" parTransId="{FB73AB84-3B8E-4509-BB5C-637503661805}" sibTransId="{F47B9A51-12F9-4704-AC2C-4E9DD53561F4}"/>
    <dgm:cxn modelId="{C9E51A80-54CC-412D-BC19-9C79BA1D5E15}" type="presOf" srcId="{E8DD8257-31BA-43EA-8EC3-B0C3D4B53FF9}" destId="{3935C907-7539-4394-8E14-9260C197F62A}" srcOrd="0" destOrd="0" presId="urn:microsoft.com/office/officeart/2005/8/layout/process2"/>
    <dgm:cxn modelId="{6D296E64-2D61-4FA7-B124-997BEC6BF511}" type="presOf" srcId="{56DAE4F9-2F44-4F5A-9E63-C70E1C81FF1F}" destId="{93372850-D85B-46F2-A0BB-9F4BBEE4182E}" srcOrd="0" destOrd="0" presId="urn:microsoft.com/office/officeart/2005/8/layout/process2"/>
    <dgm:cxn modelId="{4473C653-229E-4D3F-AB86-B8D21B5395BD}" type="presOf" srcId="{E8DD8257-31BA-43EA-8EC3-B0C3D4B53FF9}" destId="{B33828D6-7692-4565-AFEF-525C60CE6F1F}" srcOrd="1" destOrd="0" presId="urn:microsoft.com/office/officeart/2005/8/layout/process2"/>
    <dgm:cxn modelId="{6C2ABF26-4A4F-4668-A225-0423A8D5A0A1}" srcId="{23379DF0-CADA-4D55-AF0E-D59199864C52}" destId="{56DAE4F9-2F44-4F5A-9E63-C70E1C81FF1F}" srcOrd="1" destOrd="0" parTransId="{2E33A368-BD3B-49BC-B781-7AA53FF4A604}" sibTransId="{789553C3-3DBA-4D9B-A0C7-02E824ED0CD3}"/>
    <dgm:cxn modelId="{92DCC49E-C32C-4A72-83B6-9383B47070A5}" srcId="{23379DF0-CADA-4D55-AF0E-D59199864C52}" destId="{D055E146-DA82-4F40-959A-717C2720BD59}" srcOrd="2" destOrd="0" parTransId="{64BC0E01-C45D-4ADD-A40C-6C8EE84EAEB6}" sibTransId="{F71C3A5C-D8E8-45CA-A165-D74A285EAE03}"/>
    <dgm:cxn modelId="{C0E6B068-E290-4BAF-BEFE-30B3CD67FC7F}" type="presOf" srcId="{F71C3A5C-D8E8-45CA-A165-D74A285EAE03}" destId="{A3F26DB2-D06C-4A8C-B119-7E26684092E7}" srcOrd="1" destOrd="0" presId="urn:microsoft.com/office/officeart/2005/8/layout/process2"/>
    <dgm:cxn modelId="{551501D0-1013-4F7E-8364-3C14BB0C55E5}" type="presOf" srcId="{23379DF0-CADA-4D55-AF0E-D59199864C52}" destId="{973071E0-B929-4185-BCAE-9EDBCE041F4D}" srcOrd="0" destOrd="0" presId="urn:microsoft.com/office/officeart/2005/8/layout/process2"/>
    <dgm:cxn modelId="{55051C71-1929-4E32-BA9B-E20192651BD0}" type="presOf" srcId="{789553C3-3DBA-4D9B-A0C7-02E824ED0CD3}" destId="{E45F4728-6CAD-480A-8A82-25D8F5711911}" srcOrd="0" destOrd="0" presId="urn:microsoft.com/office/officeart/2005/8/layout/process2"/>
    <dgm:cxn modelId="{4672B7D3-5108-48B2-8FEA-754F0EDAA310}" type="presOf" srcId="{F71C3A5C-D8E8-45CA-A165-D74A285EAE03}" destId="{04F24BA8-F4F9-47A9-9ADC-D22CA140D8E5}" srcOrd="0" destOrd="0" presId="urn:microsoft.com/office/officeart/2005/8/layout/process2"/>
    <dgm:cxn modelId="{2EA8893D-FB8E-4CC3-9DAC-BEB6996895AD}" type="presParOf" srcId="{973071E0-B929-4185-BCAE-9EDBCE041F4D}" destId="{BBE00986-5D1C-4FCE-8B5F-16A8EB9F9B2A}" srcOrd="0" destOrd="0" presId="urn:microsoft.com/office/officeart/2005/8/layout/process2"/>
    <dgm:cxn modelId="{C761C0A3-B22F-436C-8467-8EFF61FE8607}" type="presParOf" srcId="{973071E0-B929-4185-BCAE-9EDBCE041F4D}" destId="{3935C907-7539-4394-8E14-9260C197F62A}" srcOrd="1" destOrd="0" presId="urn:microsoft.com/office/officeart/2005/8/layout/process2"/>
    <dgm:cxn modelId="{EAE79FBF-A2E8-4448-8181-1B920F9AD33E}" type="presParOf" srcId="{3935C907-7539-4394-8E14-9260C197F62A}" destId="{B33828D6-7692-4565-AFEF-525C60CE6F1F}" srcOrd="0" destOrd="0" presId="urn:microsoft.com/office/officeart/2005/8/layout/process2"/>
    <dgm:cxn modelId="{F2D45D3A-D189-480A-AFA3-7EC21A5B5874}" type="presParOf" srcId="{973071E0-B929-4185-BCAE-9EDBCE041F4D}" destId="{93372850-D85B-46F2-A0BB-9F4BBEE4182E}" srcOrd="2" destOrd="0" presId="urn:microsoft.com/office/officeart/2005/8/layout/process2"/>
    <dgm:cxn modelId="{733D404A-D840-44EE-879C-24ECA8154C24}" type="presParOf" srcId="{973071E0-B929-4185-BCAE-9EDBCE041F4D}" destId="{E45F4728-6CAD-480A-8A82-25D8F5711911}" srcOrd="3" destOrd="0" presId="urn:microsoft.com/office/officeart/2005/8/layout/process2"/>
    <dgm:cxn modelId="{6A96C116-AFDA-4325-AD62-4B804221A83D}" type="presParOf" srcId="{E45F4728-6CAD-480A-8A82-25D8F5711911}" destId="{D08BD5A3-78AA-4D93-92BC-E2CBBC1F2948}" srcOrd="0" destOrd="0" presId="urn:microsoft.com/office/officeart/2005/8/layout/process2"/>
    <dgm:cxn modelId="{7ED257D8-1D60-4859-8134-955D305C1716}" type="presParOf" srcId="{973071E0-B929-4185-BCAE-9EDBCE041F4D}" destId="{FAABFB98-4E39-4FD0-BE86-9708182E1DF5}" srcOrd="4" destOrd="0" presId="urn:microsoft.com/office/officeart/2005/8/layout/process2"/>
    <dgm:cxn modelId="{4B6DFF9F-93AF-4FB3-8A2A-43673AE01EB1}" type="presParOf" srcId="{973071E0-B929-4185-BCAE-9EDBCE041F4D}" destId="{04F24BA8-F4F9-47A9-9ADC-D22CA140D8E5}" srcOrd="5" destOrd="0" presId="urn:microsoft.com/office/officeart/2005/8/layout/process2"/>
    <dgm:cxn modelId="{ECD1377A-0942-419F-8D36-56341954CA86}" type="presParOf" srcId="{04F24BA8-F4F9-47A9-9ADC-D22CA140D8E5}" destId="{A3F26DB2-D06C-4A8C-B119-7E26684092E7}" srcOrd="0" destOrd="0" presId="urn:microsoft.com/office/officeart/2005/8/layout/process2"/>
    <dgm:cxn modelId="{665F1A12-9A47-4D1C-A1E9-FF9F028DC04A}" type="presParOf" srcId="{973071E0-B929-4185-BCAE-9EDBCE041F4D}" destId="{99207C87-398D-45BC-B4D8-5C03C1F4CDEB}"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3">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2"/>
      <dgm:spPr/>
      <dgm:t>
        <a:bodyPr/>
        <a:lstStyle/>
        <a:p>
          <a:endParaRPr lang="en-US"/>
        </a:p>
      </dgm:t>
    </dgm:pt>
    <dgm:pt modelId="{B33828D6-7692-4565-AFEF-525C60CE6F1F}" type="pres">
      <dgm:prSet presAssocID="{E8DD8257-31BA-43EA-8EC3-B0C3D4B53FF9}" presName="connectorText" presStyleLbl="sibTrans2D1" presStyleIdx="0" presStyleCnt="2"/>
      <dgm:spPr/>
      <dgm:t>
        <a:bodyPr/>
        <a:lstStyle/>
        <a:p>
          <a:endParaRPr lang="en-US"/>
        </a:p>
      </dgm:t>
    </dgm:pt>
    <dgm:pt modelId="{FAABFB98-4E39-4FD0-BE86-9708182E1DF5}" type="pres">
      <dgm:prSet presAssocID="{D055E146-DA82-4F40-959A-717C2720BD59}" presName="node" presStyleLbl="node1" presStyleIdx="1" presStyleCnt="3">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2"/>
      <dgm:spPr/>
      <dgm:t>
        <a:bodyPr/>
        <a:lstStyle/>
        <a:p>
          <a:endParaRPr lang="en-US"/>
        </a:p>
      </dgm:t>
    </dgm:pt>
    <dgm:pt modelId="{A3F26DB2-D06C-4A8C-B119-7E26684092E7}" type="pres">
      <dgm:prSet presAssocID="{F71C3A5C-D8E8-45CA-A165-D74A285EAE03}" presName="connectorText" presStyleLbl="sibTrans2D1" presStyleIdx="1" presStyleCnt="2"/>
      <dgm:spPr/>
      <dgm:t>
        <a:bodyPr/>
        <a:lstStyle/>
        <a:p>
          <a:endParaRPr lang="en-US"/>
        </a:p>
      </dgm:t>
    </dgm:pt>
    <dgm:pt modelId="{99207C87-398D-45BC-B4D8-5C03C1F4CDEB}" type="pres">
      <dgm:prSet presAssocID="{058776C9-2F61-4F36-893B-12537C8F1CAA}" presName="node" presStyleLbl="node1" presStyleIdx="2" presStyleCnt="3">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E49C11FB-1D1A-4EF9-ACA8-DE88858E8B49}" type="presOf" srcId="{F71C3A5C-D8E8-45CA-A165-D74A285EAE03}" destId="{A3F26DB2-D06C-4A8C-B119-7E26684092E7}" srcOrd="1" destOrd="0" presId="urn:microsoft.com/office/officeart/2005/8/layout/process2"/>
    <dgm:cxn modelId="{AB775862-19EC-4A66-8D99-8E4A06BE331B}" type="presOf" srcId="{E8DD8257-31BA-43EA-8EC3-B0C3D4B53FF9}" destId="{B33828D6-7692-4565-AFEF-525C60CE6F1F}" srcOrd="1"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7E196106-43CA-4CE1-885F-0F88ED7A5596}" type="presOf" srcId="{D055E146-DA82-4F40-959A-717C2720BD59}" destId="{FAABFB98-4E39-4FD0-BE86-9708182E1DF5}" srcOrd="0" destOrd="0" presId="urn:microsoft.com/office/officeart/2005/8/layout/process2"/>
    <dgm:cxn modelId="{B015F8D7-BB4E-47CB-A5FC-80B07B2D24B0}" type="presOf" srcId="{E8DD8257-31BA-43EA-8EC3-B0C3D4B53FF9}" destId="{3935C907-7539-4394-8E14-9260C197F62A}" srcOrd="0" destOrd="0" presId="urn:microsoft.com/office/officeart/2005/8/layout/process2"/>
    <dgm:cxn modelId="{C7BC3199-CC45-4959-BA20-47D67D72BE26}" type="presOf" srcId="{F71C3A5C-D8E8-45CA-A165-D74A285EAE03}" destId="{04F24BA8-F4F9-47A9-9ADC-D22CA140D8E5}" srcOrd="0"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EB4FD88D-2F21-4AA9-B2B8-350F06D98A8B}" type="presOf" srcId="{E305A5A0-6A5F-499E-986F-CD08075C6A25}" destId="{BBE00986-5D1C-4FCE-8B5F-16A8EB9F9B2A}" srcOrd="0" destOrd="0" presId="urn:microsoft.com/office/officeart/2005/8/layout/process2"/>
    <dgm:cxn modelId="{9CCE8858-8091-4FCE-AA27-D84E2E60BD0D}" type="presOf" srcId="{23379DF0-CADA-4D55-AF0E-D59199864C52}" destId="{973071E0-B929-4185-BCAE-9EDBCE041F4D}" srcOrd="0" destOrd="0" presId="urn:microsoft.com/office/officeart/2005/8/layout/process2"/>
    <dgm:cxn modelId="{33B5296A-76A6-4AA6-B490-2F5021BA92D8}" type="presOf" srcId="{058776C9-2F61-4F36-893B-12537C8F1CAA}" destId="{99207C87-398D-45BC-B4D8-5C03C1F4CDEB}" srcOrd="0" destOrd="0" presId="urn:microsoft.com/office/officeart/2005/8/layout/process2"/>
    <dgm:cxn modelId="{DC637AD4-6366-40D8-B443-225C3DCE7C8A}" type="presParOf" srcId="{973071E0-B929-4185-BCAE-9EDBCE041F4D}" destId="{BBE00986-5D1C-4FCE-8B5F-16A8EB9F9B2A}" srcOrd="0" destOrd="0" presId="urn:microsoft.com/office/officeart/2005/8/layout/process2"/>
    <dgm:cxn modelId="{D8D1A23D-7227-4E05-BFD0-D0AD162585B8}" type="presParOf" srcId="{973071E0-B929-4185-BCAE-9EDBCE041F4D}" destId="{3935C907-7539-4394-8E14-9260C197F62A}" srcOrd="1" destOrd="0" presId="urn:microsoft.com/office/officeart/2005/8/layout/process2"/>
    <dgm:cxn modelId="{04E69C07-C12C-4904-90C0-99E67A7FFFF4}" type="presParOf" srcId="{3935C907-7539-4394-8E14-9260C197F62A}" destId="{B33828D6-7692-4565-AFEF-525C60CE6F1F}" srcOrd="0" destOrd="0" presId="urn:microsoft.com/office/officeart/2005/8/layout/process2"/>
    <dgm:cxn modelId="{AB466BA5-F638-4E14-9177-9C3A5387DA42}" type="presParOf" srcId="{973071E0-B929-4185-BCAE-9EDBCE041F4D}" destId="{FAABFB98-4E39-4FD0-BE86-9708182E1DF5}" srcOrd="2" destOrd="0" presId="urn:microsoft.com/office/officeart/2005/8/layout/process2"/>
    <dgm:cxn modelId="{146712D9-1A60-4710-9D09-DC2A2C5C9B7B}" type="presParOf" srcId="{973071E0-B929-4185-BCAE-9EDBCE041F4D}" destId="{04F24BA8-F4F9-47A9-9ADC-D22CA140D8E5}" srcOrd="3" destOrd="0" presId="urn:microsoft.com/office/officeart/2005/8/layout/process2"/>
    <dgm:cxn modelId="{79909754-F508-4CF7-9E61-9BCA878CEEE8}" type="presParOf" srcId="{04F24BA8-F4F9-47A9-9ADC-D22CA140D8E5}" destId="{A3F26DB2-D06C-4A8C-B119-7E26684092E7}" srcOrd="0" destOrd="0" presId="urn:microsoft.com/office/officeart/2005/8/layout/process2"/>
    <dgm:cxn modelId="{222DA278-EE51-4D9A-91A0-1F50ABF4A4F3}" type="presParOf" srcId="{973071E0-B929-4185-BCAE-9EDBCE041F4D}" destId="{99207C87-398D-45BC-B4D8-5C03C1F4CDEB}"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3">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2"/>
      <dgm:spPr/>
      <dgm:t>
        <a:bodyPr/>
        <a:lstStyle/>
        <a:p>
          <a:endParaRPr lang="en-US"/>
        </a:p>
      </dgm:t>
    </dgm:pt>
    <dgm:pt modelId="{B33828D6-7692-4565-AFEF-525C60CE6F1F}" type="pres">
      <dgm:prSet presAssocID="{E8DD8257-31BA-43EA-8EC3-B0C3D4B53FF9}" presName="connectorText" presStyleLbl="sibTrans2D1" presStyleIdx="0" presStyleCnt="2"/>
      <dgm:spPr/>
      <dgm:t>
        <a:bodyPr/>
        <a:lstStyle/>
        <a:p>
          <a:endParaRPr lang="en-US"/>
        </a:p>
      </dgm:t>
    </dgm:pt>
    <dgm:pt modelId="{FAABFB98-4E39-4FD0-BE86-9708182E1DF5}" type="pres">
      <dgm:prSet presAssocID="{D055E146-DA82-4F40-959A-717C2720BD59}" presName="node" presStyleLbl="node1" presStyleIdx="1" presStyleCnt="3">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2"/>
      <dgm:spPr/>
      <dgm:t>
        <a:bodyPr/>
        <a:lstStyle/>
        <a:p>
          <a:endParaRPr lang="en-US"/>
        </a:p>
      </dgm:t>
    </dgm:pt>
    <dgm:pt modelId="{A3F26DB2-D06C-4A8C-B119-7E26684092E7}" type="pres">
      <dgm:prSet presAssocID="{F71C3A5C-D8E8-45CA-A165-D74A285EAE03}" presName="connectorText" presStyleLbl="sibTrans2D1" presStyleIdx="1" presStyleCnt="2"/>
      <dgm:spPr/>
      <dgm:t>
        <a:bodyPr/>
        <a:lstStyle/>
        <a:p>
          <a:endParaRPr lang="en-US"/>
        </a:p>
      </dgm:t>
    </dgm:pt>
    <dgm:pt modelId="{99207C87-398D-45BC-B4D8-5C03C1F4CDEB}" type="pres">
      <dgm:prSet presAssocID="{058776C9-2F61-4F36-893B-12537C8F1CAA}" presName="node" presStyleLbl="node1" presStyleIdx="2" presStyleCnt="3">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01060276-62C8-4424-B6A2-AE3CD3E54932}" type="presOf" srcId="{E305A5A0-6A5F-499E-986F-CD08075C6A25}" destId="{BBE00986-5D1C-4FCE-8B5F-16A8EB9F9B2A}" srcOrd="0" destOrd="0" presId="urn:microsoft.com/office/officeart/2005/8/layout/process2"/>
    <dgm:cxn modelId="{E33D18A0-1FFE-43EF-AF57-EAE49A62C449}" type="presOf" srcId="{E8DD8257-31BA-43EA-8EC3-B0C3D4B53FF9}" destId="{B33828D6-7692-4565-AFEF-525C60CE6F1F}" srcOrd="1" destOrd="0" presId="urn:microsoft.com/office/officeart/2005/8/layout/process2"/>
    <dgm:cxn modelId="{9B29E143-2D00-4DF6-B58E-97DE273FA02A}" type="presOf" srcId="{F71C3A5C-D8E8-45CA-A165-D74A285EAE03}" destId="{A3F26DB2-D06C-4A8C-B119-7E26684092E7}" srcOrd="1" destOrd="0" presId="urn:microsoft.com/office/officeart/2005/8/layout/process2"/>
    <dgm:cxn modelId="{420B3D3C-FD8C-45BF-B729-328A6E528215}" type="presOf" srcId="{F71C3A5C-D8E8-45CA-A165-D74A285EAE03}" destId="{04F24BA8-F4F9-47A9-9ADC-D22CA140D8E5}" srcOrd="0"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D824E80E-A0A9-41CB-8A26-FC6A7BAE5199}" type="presOf" srcId="{E8DD8257-31BA-43EA-8EC3-B0C3D4B53FF9}" destId="{3935C907-7539-4394-8E14-9260C197F62A}" srcOrd="0" destOrd="0" presId="urn:microsoft.com/office/officeart/2005/8/layout/process2"/>
    <dgm:cxn modelId="{B85C94E5-6FEE-43DF-B800-4D54817436BD}" type="presOf" srcId="{058776C9-2F61-4F36-893B-12537C8F1CAA}" destId="{99207C87-398D-45BC-B4D8-5C03C1F4CDEB}" srcOrd="0"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AB20CE3B-A42E-4EDF-8594-C5238F99B6A3}" type="presOf" srcId="{23379DF0-CADA-4D55-AF0E-D59199864C52}" destId="{973071E0-B929-4185-BCAE-9EDBCE041F4D}" srcOrd="0" destOrd="0" presId="urn:microsoft.com/office/officeart/2005/8/layout/process2"/>
    <dgm:cxn modelId="{E0D87A09-2351-41D0-8F7C-E3D745D5E781}" type="presOf" srcId="{D055E146-DA82-4F40-959A-717C2720BD59}" destId="{FAABFB98-4E39-4FD0-BE86-9708182E1DF5}" srcOrd="0" destOrd="0" presId="urn:microsoft.com/office/officeart/2005/8/layout/process2"/>
    <dgm:cxn modelId="{B93043D9-AF81-4DE5-867E-EF92DA1D3B84}" type="presParOf" srcId="{973071E0-B929-4185-BCAE-9EDBCE041F4D}" destId="{BBE00986-5D1C-4FCE-8B5F-16A8EB9F9B2A}" srcOrd="0" destOrd="0" presId="urn:microsoft.com/office/officeart/2005/8/layout/process2"/>
    <dgm:cxn modelId="{801409B2-1FF7-4E94-BC8B-4EBAEFFAA3A7}" type="presParOf" srcId="{973071E0-B929-4185-BCAE-9EDBCE041F4D}" destId="{3935C907-7539-4394-8E14-9260C197F62A}" srcOrd="1" destOrd="0" presId="urn:microsoft.com/office/officeart/2005/8/layout/process2"/>
    <dgm:cxn modelId="{A8C3FB5B-5386-4A4C-ADB0-6A76536DE84A}" type="presParOf" srcId="{3935C907-7539-4394-8E14-9260C197F62A}" destId="{B33828D6-7692-4565-AFEF-525C60CE6F1F}" srcOrd="0" destOrd="0" presId="urn:microsoft.com/office/officeart/2005/8/layout/process2"/>
    <dgm:cxn modelId="{57A6B4BD-B1FD-4DA1-AC95-F0F8034F7A8D}" type="presParOf" srcId="{973071E0-B929-4185-BCAE-9EDBCE041F4D}" destId="{FAABFB98-4E39-4FD0-BE86-9708182E1DF5}" srcOrd="2" destOrd="0" presId="urn:microsoft.com/office/officeart/2005/8/layout/process2"/>
    <dgm:cxn modelId="{2BD13130-B5C9-4964-99F3-91EAF446A422}" type="presParOf" srcId="{973071E0-B929-4185-BCAE-9EDBCE041F4D}" destId="{04F24BA8-F4F9-47A9-9ADC-D22CA140D8E5}" srcOrd="3" destOrd="0" presId="urn:microsoft.com/office/officeart/2005/8/layout/process2"/>
    <dgm:cxn modelId="{92926DEC-1F6E-49BC-A587-0F445DC25F53}" type="presParOf" srcId="{04F24BA8-F4F9-47A9-9ADC-D22CA140D8E5}" destId="{A3F26DB2-D06C-4A8C-B119-7E26684092E7}" srcOrd="0" destOrd="0" presId="urn:microsoft.com/office/officeart/2005/8/layout/process2"/>
    <dgm:cxn modelId="{B6C765A7-0DE4-463F-96FA-7CC183FC286A}" type="presParOf" srcId="{973071E0-B929-4185-BCAE-9EDBCE041F4D}" destId="{99207C87-398D-45BC-B4D8-5C03C1F4CDEB}"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3">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2"/>
      <dgm:spPr/>
      <dgm:t>
        <a:bodyPr/>
        <a:lstStyle/>
        <a:p>
          <a:endParaRPr lang="en-US"/>
        </a:p>
      </dgm:t>
    </dgm:pt>
    <dgm:pt modelId="{B33828D6-7692-4565-AFEF-525C60CE6F1F}" type="pres">
      <dgm:prSet presAssocID="{E8DD8257-31BA-43EA-8EC3-B0C3D4B53FF9}" presName="connectorText" presStyleLbl="sibTrans2D1" presStyleIdx="0" presStyleCnt="2"/>
      <dgm:spPr/>
      <dgm:t>
        <a:bodyPr/>
        <a:lstStyle/>
        <a:p>
          <a:endParaRPr lang="en-US"/>
        </a:p>
      </dgm:t>
    </dgm:pt>
    <dgm:pt modelId="{FAABFB98-4E39-4FD0-BE86-9708182E1DF5}" type="pres">
      <dgm:prSet presAssocID="{D055E146-DA82-4F40-959A-717C2720BD59}" presName="node" presStyleLbl="node1" presStyleIdx="1" presStyleCnt="3">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2"/>
      <dgm:spPr/>
      <dgm:t>
        <a:bodyPr/>
        <a:lstStyle/>
        <a:p>
          <a:endParaRPr lang="en-US"/>
        </a:p>
      </dgm:t>
    </dgm:pt>
    <dgm:pt modelId="{A3F26DB2-D06C-4A8C-B119-7E26684092E7}" type="pres">
      <dgm:prSet presAssocID="{F71C3A5C-D8E8-45CA-A165-D74A285EAE03}" presName="connectorText" presStyleLbl="sibTrans2D1" presStyleIdx="1" presStyleCnt="2"/>
      <dgm:spPr/>
      <dgm:t>
        <a:bodyPr/>
        <a:lstStyle/>
        <a:p>
          <a:endParaRPr lang="en-US"/>
        </a:p>
      </dgm:t>
    </dgm:pt>
    <dgm:pt modelId="{99207C87-398D-45BC-B4D8-5C03C1F4CDEB}" type="pres">
      <dgm:prSet presAssocID="{058776C9-2F61-4F36-893B-12537C8F1CAA}" presName="node" presStyleLbl="node1" presStyleIdx="2" presStyleCnt="3">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470035F7-895C-45FD-86A2-DC5F7C6D951B}" type="presOf" srcId="{D055E146-DA82-4F40-959A-717C2720BD59}" destId="{FAABFB98-4E39-4FD0-BE86-9708182E1DF5}" srcOrd="0" destOrd="0" presId="urn:microsoft.com/office/officeart/2005/8/layout/process2"/>
    <dgm:cxn modelId="{DDABC742-2852-4F7D-BAE1-BEE8216A4780}" type="presOf" srcId="{E8DD8257-31BA-43EA-8EC3-B0C3D4B53FF9}" destId="{B33828D6-7692-4565-AFEF-525C60CE6F1F}" srcOrd="1" destOrd="0" presId="urn:microsoft.com/office/officeart/2005/8/layout/process2"/>
    <dgm:cxn modelId="{F219A211-DC67-444B-8B82-0A2EEF46361A}" type="presOf" srcId="{F71C3A5C-D8E8-45CA-A165-D74A285EAE03}" destId="{04F24BA8-F4F9-47A9-9ADC-D22CA140D8E5}" srcOrd="0" destOrd="0" presId="urn:microsoft.com/office/officeart/2005/8/layout/process2"/>
    <dgm:cxn modelId="{118D7AAE-80CE-4B1E-9AF7-7B8588545268}" type="presOf" srcId="{F71C3A5C-D8E8-45CA-A165-D74A285EAE03}" destId="{A3F26DB2-D06C-4A8C-B119-7E26684092E7}" srcOrd="1" destOrd="0" presId="urn:microsoft.com/office/officeart/2005/8/layout/process2"/>
    <dgm:cxn modelId="{7BB66CE7-A5F0-4142-81BE-9A5A7177B505}" type="presOf" srcId="{058776C9-2F61-4F36-893B-12537C8F1CAA}" destId="{99207C87-398D-45BC-B4D8-5C03C1F4CDEB}" srcOrd="0"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589E5F19-4D8B-4083-96AA-EA95EE719091}" type="presOf" srcId="{23379DF0-CADA-4D55-AF0E-D59199864C52}" destId="{973071E0-B929-4185-BCAE-9EDBCE041F4D}" srcOrd="0" destOrd="0" presId="urn:microsoft.com/office/officeart/2005/8/layout/process2"/>
    <dgm:cxn modelId="{EDC2E764-2E54-47C8-9AD4-C4690BB7EE98}" type="presOf" srcId="{E305A5A0-6A5F-499E-986F-CD08075C6A25}" destId="{BBE00986-5D1C-4FCE-8B5F-16A8EB9F9B2A}" srcOrd="0" destOrd="0" presId="urn:microsoft.com/office/officeart/2005/8/layout/process2"/>
    <dgm:cxn modelId="{B9020509-1B40-4FE9-9447-BC1014EA5EDE}" type="presOf" srcId="{E8DD8257-31BA-43EA-8EC3-B0C3D4B53FF9}" destId="{3935C907-7539-4394-8E14-9260C197F62A}" srcOrd="0"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466EDEEF-8813-4872-9B22-3AFFCCC846BD}" type="presParOf" srcId="{973071E0-B929-4185-BCAE-9EDBCE041F4D}" destId="{BBE00986-5D1C-4FCE-8B5F-16A8EB9F9B2A}" srcOrd="0" destOrd="0" presId="urn:microsoft.com/office/officeart/2005/8/layout/process2"/>
    <dgm:cxn modelId="{68D182A3-B647-4574-AA1C-18DFF69B35D2}" type="presParOf" srcId="{973071E0-B929-4185-BCAE-9EDBCE041F4D}" destId="{3935C907-7539-4394-8E14-9260C197F62A}" srcOrd="1" destOrd="0" presId="urn:microsoft.com/office/officeart/2005/8/layout/process2"/>
    <dgm:cxn modelId="{C0FA2072-9B6F-43C9-999B-8B12FD79D2E5}" type="presParOf" srcId="{3935C907-7539-4394-8E14-9260C197F62A}" destId="{B33828D6-7692-4565-AFEF-525C60CE6F1F}" srcOrd="0" destOrd="0" presId="urn:microsoft.com/office/officeart/2005/8/layout/process2"/>
    <dgm:cxn modelId="{B701D8E1-E87F-4169-96AF-00F34F735F9C}" type="presParOf" srcId="{973071E0-B929-4185-BCAE-9EDBCE041F4D}" destId="{FAABFB98-4E39-4FD0-BE86-9708182E1DF5}" srcOrd="2" destOrd="0" presId="urn:microsoft.com/office/officeart/2005/8/layout/process2"/>
    <dgm:cxn modelId="{AFFF796C-FBBB-4C66-8B1A-6F6F5333C158}" type="presParOf" srcId="{973071E0-B929-4185-BCAE-9EDBCE041F4D}" destId="{04F24BA8-F4F9-47A9-9ADC-D22CA140D8E5}" srcOrd="3" destOrd="0" presId="urn:microsoft.com/office/officeart/2005/8/layout/process2"/>
    <dgm:cxn modelId="{EFD03D6E-4701-4384-8DA9-BCAFF6823C82}" type="presParOf" srcId="{04F24BA8-F4F9-47A9-9ADC-D22CA140D8E5}" destId="{A3F26DB2-D06C-4A8C-B119-7E26684092E7}" srcOrd="0" destOrd="0" presId="urn:microsoft.com/office/officeart/2005/8/layout/process2"/>
    <dgm:cxn modelId="{E0EB1124-F725-4221-8D2A-7FE45C93B8AA}" type="presParOf" srcId="{973071E0-B929-4185-BCAE-9EDBCE041F4D}" destId="{99207C87-398D-45BC-B4D8-5C03C1F4CDEB}"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56DAE4F9-2F44-4F5A-9E63-C70E1C81FF1F}">
      <dgm:prSet phldrT="[Text]"/>
      <dgm:spPr/>
      <dgm:t>
        <a:bodyPr/>
        <a:lstStyle/>
        <a:p>
          <a:pPr algn="ctr"/>
          <a:r>
            <a:rPr lang="en-US" dirty="0" smtClean="0"/>
            <a:t>Production Strategies</a:t>
          </a:r>
          <a:endParaRPr lang="en-US" dirty="0"/>
        </a:p>
      </dgm:t>
    </dgm:pt>
    <dgm:pt modelId="{2E33A368-BD3B-49BC-B781-7AA53FF4A604}" type="parTrans" cxnId="{6C2ABF26-4A4F-4668-A225-0423A8D5A0A1}">
      <dgm:prSet/>
      <dgm:spPr/>
      <dgm:t>
        <a:bodyPr/>
        <a:lstStyle/>
        <a:p>
          <a:endParaRPr lang="en-US"/>
        </a:p>
      </dgm:t>
    </dgm:pt>
    <dgm:pt modelId="{789553C3-3DBA-4D9B-A0C7-02E824ED0CD3}" type="sibTrans" cxnId="{6C2ABF26-4A4F-4668-A225-0423A8D5A0A1}">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4">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3"/>
      <dgm:spPr/>
      <dgm:t>
        <a:bodyPr/>
        <a:lstStyle/>
        <a:p>
          <a:endParaRPr lang="en-US"/>
        </a:p>
      </dgm:t>
    </dgm:pt>
    <dgm:pt modelId="{B33828D6-7692-4565-AFEF-525C60CE6F1F}" type="pres">
      <dgm:prSet presAssocID="{E8DD8257-31BA-43EA-8EC3-B0C3D4B53FF9}" presName="connectorText" presStyleLbl="sibTrans2D1" presStyleIdx="0" presStyleCnt="3"/>
      <dgm:spPr/>
      <dgm:t>
        <a:bodyPr/>
        <a:lstStyle/>
        <a:p>
          <a:endParaRPr lang="en-US"/>
        </a:p>
      </dgm:t>
    </dgm:pt>
    <dgm:pt modelId="{93372850-D85B-46F2-A0BB-9F4BBEE4182E}" type="pres">
      <dgm:prSet presAssocID="{56DAE4F9-2F44-4F5A-9E63-C70E1C81FF1F}" presName="node" presStyleLbl="node1" presStyleIdx="1" presStyleCnt="4">
        <dgm:presLayoutVars>
          <dgm:bulletEnabled val="1"/>
        </dgm:presLayoutVars>
      </dgm:prSet>
      <dgm:spPr/>
      <dgm:t>
        <a:bodyPr/>
        <a:lstStyle/>
        <a:p>
          <a:endParaRPr lang="en-US"/>
        </a:p>
      </dgm:t>
    </dgm:pt>
    <dgm:pt modelId="{E45F4728-6CAD-480A-8A82-25D8F5711911}" type="pres">
      <dgm:prSet presAssocID="{789553C3-3DBA-4D9B-A0C7-02E824ED0CD3}" presName="sibTrans" presStyleLbl="sibTrans2D1" presStyleIdx="1" presStyleCnt="3"/>
      <dgm:spPr/>
      <dgm:t>
        <a:bodyPr/>
        <a:lstStyle/>
        <a:p>
          <a:endParaRPr lang="en-US"/>
        </a:p>
      </dgm:t>
    </dgm:pt>
    <dgm:pt modelId="{D08BD5A3-78AA-4D93-92BC-E2CBBC1F2948}" type="pres">
      <dgm:prSet presAssocID="{789553C3-3DBA-4D9B-A0C7-02E824ED0CD3}" presName="connectorText" presStyleLbl="sibTrans2D1" presStyleIdx="1" presStyleCnt="3"/>
      <dgm:spPr/>
      <dgm:t>
        <a:bodyPr/>
        <a:lstStyle/>
        <a:p>
          <a:endParaRPr lang="en-US"/>
        </a:p>
      </dgm:t>
    </dgm:pt>
    <dgm:pt modelId="{FAABFB98-4E39-4FD0-BE86-9708182E1DF5}" type="pres">
      <dgm:prSet presAssocID="{D055E146-DA82-4F40-959A-717C2720BD59}" presName="node" presStyleLbl="node1" presStyleIdx="2" presStyleCnt="4">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3"/>
      <dgm:spPr/>
      <dgm:t>
        <a:bodyPr/>
        <a:lstStyle/>
        <a:p>
          <a:endParaRPr lang="en-US"/>
        </a:p>
      </dgm:t>
    </dgm:pt>
    <dgm:pt modelId="{A3F26DB2-D06C-4A8C-B119-7E26684092E7}" type="pres">
      <dgm:prSet presAssocID="{F71C3A5C-D8E8-45CA-A165-D74A285EAE03}" presName="connectorText" presStyleLbl="sibTrans2D1" presStyleIdx="2" presStyleCnt="3"/>
      <dgm:spPr/>
      <dgm:t>
        <a:bodyPr/>
        <a:lstStyle/>
        <a:p>
          <a:endParaRPr lang="en-US"/>
        </a:p>
      </dgm:t>
    </dgm:pt>
    <dgm:pt modelId="{99207C87-398D-45BC-B4D8-5C03C1F4CDEB}" type="pres">
      <dgm:prSet presAssocID="{058776C9-2F61-4F36-893B-12537C8F1CAA}" presName="node" presStyleLbl="node1" presStyleIdx="3" presStyleCnt="4">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9D6021A7-B080-4939-800F-8EEB0295859B}" type="presOf" srcId="{F71C3A5C-D8E8-45CA-A165-D74A285EAE03}" destId="{04F24BA8-F4F9-47A9-9ADC-D22CA140D8E5}" srcOrd="0" destOrd="0" presId="urn:microsoft.com/office/officeart/2005/8/layout/process2"/>
    <dgm:cxn modelId="{C57B607C-A6D3-453E-8180-140C24A3F113}" type="presOf" srcId="{789553C3-3DBA-4D9B-A0C7-02E824ED0CD3}" destId="{E45F4728-6CAD-480A-8A82-25D8F5711911}" srcOrd="0" destOrd="0" presId="urn:microsoft.com/office/officeart/2005/8/layout/process2"/>
    <dgm:cxn modelId="{E24C8FA9-657A-40FB-AB2B-E7637206E6CF}" type="presOf" srcId="{56DAE4F9-2F44-4F5A-9E63-C70E1C81FF1F}" destId="{93372850-D85B-46F2-A0BB-9F4BBEE4182E}" srcOrd="0" destOrd="0" presId="urn:microsoft.com/office/officeart/2005/8/layout/process2"/>
    <dgm:cxn modelId="{62027579-BA83-4B7E-A5A4-64BE7C5C8EE3}" type="presOf" srcId="{23379DF0-CADA-4D55-AF0E-D59199864C52}" destId="{973071E0-B929-4185-BCAE-9EDBCE041F4D}" srcOrd="0" destOrd="0" presId="urn:microsoft.com/office/officeart/2005/8/layout/process2"/>
    <dgm:cxn modelId="{6660FF0A-95B6-4B9F-8D24-59E8DAA31040}" type="presOf" srcId="{E8DD8257-31BA-43EA-8EC3-B0C3D4B53FF9}" destId="{3935C907-7539-4394-8E14-9260C197F62A}" srcOrd="0" destOrd="0" presId="urn:microsoft.com/office/officeart/2005/8/layout/process2"/>
    <dgm:cxn modelId="{497CE8B9-8688-472C-A2DB-590C97752D53}" srcId="{23379DF0-CADA-4D55-AF0E-D59199864C52}" destId="{058776C9-2F61-4F36-893B-12537C8F1CAA}" srcOrd="3" destOrd="0" parTransId="{FB73AB84-3B8E-4509-BB5C-637503661805}" sibTransId="{F47B9A51-12F9-4704-AC2C-4E9DD53561F4}"/>
    <dgm:cxn modelId="{CFA2D4CE-DEE4-40E6-A59F-E234192B2DB0}" type="presOf" srcId="{F71C3A5C-D8E8-45CA-A165-D74A285EAE03}" destId="{A3F26DB2-D06C-4A8C-B119-7E26684092E7}" srcOrd="1" destOrd="0" presId="urn:microsoft.com/office/officeart/2005/8/layout/process2"/>
    <dgm:cxn modelId="{753EE5B8-5052-473F-8257-EA7D5E8EF567}" type="presOf" srcId="{D055E146-DA82-4F40-959A-717C2720BD59}" destId="{FAABFB98-4E39-4FD0-BE86-9708182E1DF5}" srcOrd="0" destOrd="0" presId="urn:microsoft.com/office/officeart/2005/8/layout/process2"/>
    <dgm:cxn modelId="{3A64B8A1-7A87-4D3F-8040-45C8BD1D0AAC}" type="presOf" srcId="{E305A5A0-6A5F-499E-986F-CD08075C6A25}" destId="{BBE00986-5D1C-4FCE-8B5F-16A8EB9F9B2A}" srcOrd="0" destOrd="0" presId="urn:microsoft.com/office/officeart/2005/8/layout/process2"/>
    <dgm:cxn modelId="{C22FF855-50FC-41AD-BD2D-69DB7D06AB4C}" type="presOf" srcId="{058776C9-2F61-4F36-893B-12537C8F1CAA}" destId="{99207C87-398D-45BC-B4D8-5C03C1F4CDEB}" srcOrd="0" destOrd="0" presId="urn:microsoft.com/office/officeart/2005/8/layout/process2"/>
    <dgm:cxn modelId="{30CBCA5E-E2C4-442E-97B7-2249331BB992}" type="presOf" srcId="{E8DD8257-31BA-43EA-8EC3-B0C3D4B53FF9}" destId="{B33828D6-7692-4565-AFEF-525C60CE6F1F}" srcOrd="1" destOrd="0" presId="urn:microsoft.com/office/officeart/2005/8/layout/process2"/>
    <dgm:cxn modelId="{4E5D04A5-851D-4761-AC16-6F79EE1C64C5}" type="presOf" srcId="{789553C3-3DBA-4D9B-A0C7-02E824ED0CD3}" destId="{D08BD5A3-78AA-4D93-92BC-E2CBBC1F2948}" srcOrd="1" destOrd="0" presId="urn:microsoft.com/office/officeart/2005/8/layout/process2"/>
    <dgm:cxn modelId="{6C2ABF26-4A4F-4668-A225-0423A8D5A0A1}" srcId="{23379DF0-CADA-4D55-AF0E-D59199864C52}" destId="{56DAE4F9-2F44-4F5A-9E63-C70E1C81FF1F}" srcOrd="1" destOrd="0" parTransId="{2E33A368-BD3B-49BC-B781-7AA53FF4A604}" sibTransId="{789553C3-3DBA-4D9B-A0C7-02E824ED0CD3}"/>
    <dgm:cxn modelId="{92DCC49E-C32C-4A72-83B6-9383B47070A5}" srcId="{23379DF0-CADA-4D55-AF0E-D59199864C52}" destId="{D055E146-DA82-4F40-959A-717C2720BD59}" srcOrd="2" destOrd="0" parTransId="{64BC0E01-C45D-4ADD-A40C-6C8EE84EAEB6}" sibTransId="{F71C3A5C-D8E8-45CA-A165-D74A285EAE03}"/>
    <dgm:cxn modelId="{C3ED71FD-BB60-4B4B-B39A-7BD0B57AF245}" type="presParOf" srcId="{973071E0-B929-4185-BCAE-9EDBCE041F4D}" destId="{BBE00986-5D1C-4FCE-8B5F-16A8EB9F9B2A}" srcOrd="0" destOrd="0" presId="urn:microsoft.com/office/officeart/2005/8/layout/process2"/>
    <dgm:cxn modelId="{E780DEF9-4B9F-410E-A473-BFCD164A6BB9}" type="presParOf" srcId="{973071E0-B929-4185-BCAE-9EDBCE041F4D}" destId="{3935C907-7539-4394-8E14-9260C197F62A}" srcOrd="1" destOrd="0" presId="urn:microsoft.com/office/officeart/2005/8/layout/process2"/>
    <dgm:cxn modelId="{2BC8CAA2-4635-4AEB-BB36-7DD4CD50F089}" type="presParOf" srcId="{3935C907-7539-4394-8E14-9260C197F62A}" destId="{B33828D6-7692-4565-AFEF-525C60CE6F1F}" srcOrd="0" destOrd="0" presId="urn:microsoft.com/office/officeart/2005/8/layout/process2"/>
    <dgm:cxn modelId="{14659268-6820-4CA0-B0A4-8A64AE7B1082}" type="presParOf" srcId="{973071E0-B929-4185-BCAE-9EDBCE041F4D}" destId="{93372850-D85B-46F2-A0BB-9F4BBEE4182E}" srcOrd="2" destOrd="0" presId="urn:microsoft.com/office/officeart/2005/8/layout/process2"/>
    <dgm:cxn modelId="{76F8A3BB-98DC-41F0-8225-7F0975CAA72D}" type="presParOf" srcId="{973071E0-B929-4185-BCAE-9EDBCE041F4D}" destId="{E45F4728-6CAD-480A-8A82-25D8F5711911}" srcOrd="3" destOrd="0" presId="urn:microsoft.com/office/officeart/2005/8/layout/process2"/>
    <dgm:cxn modelId="{6EFF35C8-88C8-41F1-A23B-50320F7017CD}" type="presParOf" srcId="{E45F4728-6CAD-480A-8A82-25D8F5711911}" destId="{D08BD5A3-78AA-4D93-92BC-E2CBBC1F2948}" srcOrd="0" destOrd="0" presId="urn:microsoft.com/office/officeart/2005/8/layout/process2"/>
    <dgm:cxn modelId="{C4B9650A-9B1A-472A-A726-39F817B5DF26}" type="presParOf" srcId="{973071E0-B929-4185-BCAE-9EDBCE041F4D}" destId="{FAABFB98-4E39-4FD0-BE86-9708182E1DF5}" srcOrd="4" destOrd="0" presId="urn:microsoft.com/office/officeart/2005/8/layout/process2"/>
    <dgm:cxn modelId="{E651B98B-CAD7-481F-95E6-0263A5DF126E}" type="presParOf" srcId="{973071E0-B929-4185-BCAE-9EDBCE041F4D}" destId="{04F24BA8-F4F9-47A9-9ADC-D22CA140D8E5}" srcOrd="5" destOrd="0" presId="urn:microsoft.com/office/officeart/2005/8/layout/process2"/>
    <dgm:cxn modelId="{3A948E0F-EBE1-474C-8A11-8D26B68AEA7A}" type="presParOf" srcId="{04F24BA8-F4F9-47A9-9ADC-D22CA140D8E5}" destId="{A3F26DB2-D06C-4A8C-B119-7E26684092E7}" srcOrd="0" destOrd="0" presId="urn:microsoft.com/office/officeart/2005/8/layout/process2"/>
    <dgm:cxn modelId="{6F573585-A56C-4726-A40A-1044227FC261}" type="presParOf" srcId="{973071E0-B929-4185-BCAE-9EDBCE041F4D}" destId="{99207C87-398D-45BC-B4D8-5C03C1F4CDEB}"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D055E146-DA82-4F40-959A-717C2720BD59}">
      <dgm:prSet phldrT="[Text]"/>
      <dgm:spPr/>
      <dgm:t>
        <a:bodyPr/>
        <a:lstStyle/>
        <a:p>
          <a:pPr algn="ctr"/>
          <a:r>
            <a:rPr lang="en-US" dirty="0" smtClean="0"/>
            <a:t>Production Strategies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A2CEE9E6-CCD4-4BF3-A4D5-2CCA1E310549}">
      <dgm:prSet phldrT="[Text]"/>
      <dgm:spPr/>
      <dgm:t>
        <a:bodyPr/>
        <a:lstStyle/>
        <a:p>
          <a:pPr algn="ctr"/>
          <a:r>
            <a:rPr lang="en-US" dirty="0" smtClean="0"/>
            <a:t>Production Process</a:t>
          </a:r>
          <a:endParaRPr lang="en-US" dirty="0"/>
        </a:p>
      </dgm:t>
    </dgm:pt>
    <dgm:pt modelId="{F48C7EC0-8B99-41EC-A246-1E6FF0D4CAE2}" type="parTrans" cxnId="{F4F88FA8-B6DC-4A6E-B329-9497153D7184}">
      <dgm:prSet/>
      <dgm:spPr/>
      <dgm:t>
        <a:bodyPr/>
        <a:lstStyle/>
        <a:p>
          <a:endParaRPr lang="en-US"/>
        </a:p>
      </dgm:t>
    </dgm:pt>
    <dgm:pt modelId="{FE48D0BB-D349-430A-BC09-F813B3E94298}" type="sibTrans" cxnId="{F4F88FA8-B6DC-4A6E-B329-9497153D7184}">
      <dgm:prSet/>
      <dgm:spPr/>
      <dgm:t>
        <a:bodyPr/>
        <a:lstStyle/>
        <a:p>
          <a:endParaRPr lang="en-US"/>
        </a:p>
      </dgm:t>
    </dgm:pt>
    <dgm:pt modelId="{835134AC-CBA7-4BF7-8816-056E3BE48925}">
      <dgm:prSet phldrT="[Text]"/>
      <dgm:spPr>
        <a:solidFill>
          <a:srgbClr val="FF0000"/>
        </a:solidFill>
      </dgm:spPr>
      <dgm:t>
        <a:bodyPr/>
        <a:lstStyle/>
        <a:p>
          <a:pPr algn="ctr"/>
          <a:r>
            <a:rPr lang="en-US" dirty="0" smtClean="0"/>
            <a:t>General about PP &amp; PP System</a:t>
          </a:r>
          <a:endParaRPr lang="en-US" dirty="0"/>
        </a:p>
      </dgm:t>
    </dgm:pt>
    <dgm:pt modelId="{22F74A7B-9BD0-4DC5-80BA-47411182531C}" type="parTrans" cxnId="{56CDA26F-1B18-4F86-B488-BE03451AD9FB}">
      <dgm:prSet/>
      <dgm:spPr/>
      <dgm:t>
        <a:bodyPr/>
        <a:lstStyle/>
        <a:p>
          <a:endParaRPr lang="en-US"/>
        </a:p>
      </dgm:t>
    </dgm:pt>
    <dgm:pt modelId="{824558ED-AB09-4194-AAFF-21F0258896A7}" type="sibTrans" cxnId="{56CDA26F-1B18-4F86-B488-BE03451AD9FB}">
      <dgm:prSet/>
      <dgm:spPr/>
      <dgm:t>
        <a:bodyPr/>
        <a:lstStyle/>
        <a:p>
          <a:endParaRPr lang="en-US"/>
        </a:p>
      </dgm:t>
    </dgm:pt>
    <dgm:pt modelId="{EFDBF807-9FB7-4D70-A34C-EBEB4C0DBE2B}">
      <dgm:prSet phldrT="[Text]"/>
      <dgm:spPr/>
      <dgm:t>
        <a:bodyPr/>
        <a:lstStyle/>
        <a:p>
          <a:pPr algn="ctr"/>
          <a:r>
            <a:rPr lang="en-US" dirty="0" smtClean="0"/>
            <a:t>PP Master Data</a:t>
          </a:r>
          <a:endParaRPr lang="en-US" dirty="0"/>
        </a:p>
      </dgm:t>
    </dgm:pt>
    <dgm:pt modelId="{FEC7420E-C6A9-4B6D-B382-297E4143CEC6}" type="parTrans" cxnId="{6682179C-B3A5-4E44-B6B5-F418CD9FCC3A}">
      <dgm:prSet/>
      <dgm:spPr/>
      <dgm:t>
        <a:bodyPr/>
        <a:lstStyle/>
        <a:p>
          <a:endParaRPr lang="en-US"/>
        </a:p>
      </dgm:t>
    </dgm:pt>
    <dgm:pt modelId="{AE3C215F-CF1E-4A66-B325-31AB1B14F757}" type="sibTrans" cxnId="{6682179C-B3A5-4E44-B6B5-F418CD9FCC3A}">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1E2416D8-87AD-4E1C-8B46-C2503136A984}" type="pres">
      <dgm:prSet presAssocID="{835134AC-CBA7-4BF7-8816-056E3BE48925}" presName="node" presStyleLbl="node1" presStyleIdx="0" presStyleCnt="5">
        <dgm:presLayoutVars>
          <dgm:bulletEnabled val="1"/>
        </dgm:presLayoutVars>
      </dgm:prSet>
      <dgm:spPr/>
      <dgm:t>
        <a:bodyPr/>
        <a:lstStyle/>
        <a:p>
          <a:endParaRPr lang="en-US"/>
        </a:p>
      </dgm:t>
    </dgm:pt>
    <dgm:pt modelId="{566F3C96-AFDD-477D-A206-AAD070473E3B}" type="pres">
      <dgm:prSet presAssocID="{824558ED-AB09-4194-AAFF-21F0258896A7}" presName="sibTrans" presStyleLbl="sibTrans2D1" presStyleIdx="0" presStyleCnt="4"/>
      <dgm:spPr/>
      <dgm:t>
        <a:bodyPr/>
        <a:lstStyle/>
        <a:p>
          <a:endParaRPr lang="en-US"/>
        </a:p>
      </dgm:t>
    </dgm:pt>
    <dgm:pt modelId="{95B88BAD-C058-412E-8A22-D170B843F976}" type="pres">
      <dgm:prSet presAssocID="{824558ED-AB09-4194-AAFF-21F0258896A7}" presName="connectorText" presStyleLbl="sibTrans2D1" presStyleIdx="0" presStyleCnt="4"/>
      <dgm:spPr/>
      <dgm:t>
        <a:bodyPr/>
        <a:lstStyle/>
        <a:p>
          <a:endParaRPr lang="en-US"/>
        </a:p>
      </dgm:t>
    </dgm:pt>
    <dgm:pt modelId="{715F7D91-BC7A-4DCA-8C92-76F9CB7E7518}" type="pres">
      <dgm:prSet presAssocID="{EFDBF807-9FB7-4D70-A34C-EBEB4C0DBE2B}" presName="node" presStyleLbl="node1" presStyleIdx="1" presStyleCnt="5">
        <dgm:presLayoutVars>
          <dgm:bulletEnabled val="1"/>
        </dgm:presLayoutVars>
      </dgm:prSet>
      <dgm:spPr/>
      <dgm:t>
        <a:bodyPr/>
        <a:lstStyle/>
        <a:p>
          <a:endParaRPr lang="en-US"/>
        </a:p>
      </dgm:t>
    </dgm:pt>
    <dgm:pt modelId="{2923A49E-5B29-4F34-AA58-87B78B1C2018}" type="pres">
      <dgm:prSet presAssocID="{AE3C215F-CF1E-4A66-B325-31AB1B14F757}" presName="sibTrans" presStyleLbl="sibTrans2D1" presStyleIdx="1" presStyleCnt="4"/>
      <dgm:spPr/>
      <dgm:t>
        <a:bodyPr/>
        <a:lstStyle/>
        <a:p>
          <a:endParaRPr lang="en-US"/>
        </a:p>
      </dgm:t>
    </dgm:pt>
    <dgm:pt modelId="{46BCEAEB-F46E-4980-8EEF-341A39DD43C1}" type="pres">
      <dgm:prSet presAssocID="{AE3C215F-CF1E-4A66-B325-31AB1B14F757}" presName="connectorText" presStyleLbl="sibTrans2D1" presStyleIdx="1" presStyleCnt="4"/>
      <dgm:spPr/>
      <dgm:t>
        <a:bodyPr/>
        <a:lstStyle/>
        <a:p>
          <a:endParaRPr lang="en-US"/>
        </a:p>
      </dgm:t>
    </dgm:pt>
    <dgm:pt modelId="{FAABFB98-4E39-4FD0-BE86-9708182E1DF5}" type="pres">
      <dgm:prSet presAssocID="{D055E146-DA82-4F40-959A-717C2720BD59}" presName="node" presStyleLbl="node1" presStyleIdx="2" presStyleCnt="5">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4"/>
      <dgm:spPr/>
      <dgm:t>
        <a:bodyPr/>
        <a:lstStyle/>
        <a:p>
          <a:endParaRPr lang="en-US"/>
        </a:p>
      </dgm:t>
    </dgm:pt>
    <dgm:pt modelId="{A3F26DB2-D06C-4A8C-B119-7E26684092E7}" type="pres">
      <dgm:prSet presAssocID="{F71C3A5C-D8E8-45CA-A165-D74A285EAE03}" presName="connectorText" presStyleLbl="sibTrans2D1" presStyleIdx="2" presStyleCnt="4"/>
      <dgm:spPr/>
      <dgm:t>
        <a:bodyPr/>
        <a:lstStyle/>
        <a:p>
          <a:endParaRPr lang="en-US"/>
        </a:p>
      </dgm:t>
    </dgm:pt>
    <dgm:pt modelId="{E43DCA62-A77A-4D11-B603-8380EA8D55B5}" type="pres">
      <dgm:prSet presAssocID="{A2CEE9E6-CCD4-4BF3-A4D5-2CCA1E310549}" presName="node" presStyleLbl="node1" presStyleIdx="3" presStyleCnt="5">
        <dgm:presLayoutVars>
          <dgm:bulletEnabled val="1"/>
        </dgm:presLayoutVars>
      </dgm:prSet>
      <dgm:spPr/>
      <dgm:t>
        <a:bodyPr/>
        <a:lstStyle/>
        <a:p>
          <a:endParaRPr lang="en-US"/>
        </a:p>
      </dgm:t>
    </dgm:pt>
    <dgm:pt modelId="{8D4F42DB-C45C-4F4C-80A8-2C3B081F0169}" type="pres">
      <dgm:prSet presAssocID="{FE48D0BB-D349-430A-BC09-F813B3E94298}" presName="sibTrans" presStyleLbl="sibTrans2D1" presStyleIdx="3" presStyleCnt="4"/>
      <dgm:spPr/>
      <dgm:t>
        <a:bodyPr/>
        <a:lstStyle/>
        <a:p>
          <a:endParaRPr lang="en-US"/>
        </a:p>
      </dgm:t>
    </dgm:pt>
    <dgm:pt modelId="{89EA4C63-7B90-4755-8215-5DA8297AC790}" type="pres">
      <dgm:prSet presAssocID="{FE48D0BB-D349-430A-BC09-F813B3E94298}" presName="connectorText" presStyleLbl="sibTrans2D1" presStyleIdx="3" presStyleCnt="4"/>
      <dgm:spPr/>
      <dgm:t>
        <a:bodyPr/>
        <a:lstStyle/>
        <a:p>
          <a:endParaRPr lang="en-US"/>
        </a:p>
      </dgm:t>
    </dgm:pt>
    <dgm:pt modelId="{99207C87-398D-45BC-B4D8-5C03C1F4CDEB}" type="pres">
      <dgm:prSet presAssocID="{058776C9-2F61-4F36-893B-12537C8F1CAA}" presName="node" presStyleLbl="node1" presStyleIdx="4" presStyleCnt="5">
        <dgm:presLayoutVars>
          <dgm:bulletEnabled val="1"/>
        </dgm:presLayoutVars>
      </dgm:prSet>
      <dgm:spPr/>
      <dgm:t>
        <a:bodyPr/>
        <a:lstStyle/>
        <a:p>
          <a:endParaRPr lang="en-US"/>
        </a:p>
      </dgm:t>
    </dgm:pt>
  </dgm:ptLst>
  <dgm:cxnLst>
    <dgm:cxn modelId="{4D112A74-A150-4621-A04A-E888EBF2CE79}" type="presOf" srcId="{F71C3A5C-D8E8-45CA-A165-D74A285EAE03}" destId="{A3F26DB2-D06C-4A8C-B119-7E26684092E7}" srcOrd="1" destOrd="0" presId="urn:microsoft.com/office/officeart/2005/8/layout/process2"/>
    <dgm:cxn modelId="{5C56F0B8-930F-474F-B22E-DAA3D30FB087}" type="presOf" srcId="{AE3C215F-CF1E-4A66-B325-31AB1B14F757}" destId="{2923A49E-5B29-4F34-AA58-87B78B1C2018}" srcOrd="0" destOrd="0" presId="urn:microsoft.com/office/officeart/2005/8/layout/process2"/>
    <dgm:cxn modelId="{3C7D8D30-6B07-4433-B4DE-C99FFE277E8C}" type="presOf" srcId="{835134AC-CBA7-4BF7-8816-056E3BE48925}" destId="{1E2416D8-87AD-4E1C-8B46-C2503136A984}" srcOrd="0" destOrd="0" presId="urn:microsoft.com/office/officeart/2005/8/layout/process2"/>
    <dgm:cxn modelId="{56CDA26F-1B18-4F86-B488-BE03451AD9FB}" srcId="{23379DF0-CADA-4D55-AF0E-D59199864C52}" destId="{835134AC-CBA7-4BF7-8816-056E3BE48925}" srcOrd="0" destOrd="0" parTransId="{22F74A7B-9BD0-4DC5-80BA-47411182531C}" sibTransId="{824558ED-AB09-4194-AAFF-21F0258896A7}"/>
    <dgm:cxn modelId="{9B67B756-4D71-4BD3-8D78-B9A75AD8D51E}" type="presOf" srcId="{AE3C215F-CF1E-4A66-B325-31AB1B14F757}" destId="{46BCEAEB-F46E-4980-8EEF-341A39DD43C1}" srcOrd="1" destOrd="0" presId="urn:microsoft.com/office/officeart/2005/8/layout/process2"/>
    <dgm:cxn modelId="{D300E7BA-E011-4FCF-A191-385D882DFD84}" type="presOf" srcId="{23379DF0-CADA-4D55-AF0E-D59199864C52}" destId="{973071E0-B929-4185-BCAE-9EDBCE041F4D}" srcOrd="0" destOrd="0" presId="urn:microsoft.com/office/officeart/2005/8/layout/process2"/>
    <dgm:cxn modelId="{F5943547-55C2-4C6B-A341-164C2A3E0CFB}" type="presOf" srcId="{058776C9-2F61-4F36-893B-12537C8F1CAA}" destId="{99207C87-398D-45BC-B4D8-5C03C1F4CDEB}" srcOrd="0" destOrd="0" presId="urn:microsoft.com/office/officeart/2005/8/layout/process2"/>
    <dgm:cxn modelId="{CB2C2D8A-0B9C-485A-9A51-ED40F63D691F}" type="presOf" srcId="{FE48D0BB-D349-430A-BC09-F813B3E94298}" destId="{8D4F42DB-C45C-4F4C-80A8-2C3B081F0169}" srcOrd="0" destOrd="0" presId="urn:microsoft.com/office/officeart/2005/8/layout/process2"/>
    <dgm:cxn modelId="{497CE8B9-8688-472C-A2DB-590C97752D53}" srcId="{23379DF0-CADA-4D55-AF0E-D59199864C52}" destId="{058776C9-2F61-4F36-893B-12537C8F1CAA}" srcOrd="4" destOrd="0" parTransId="{FB73AB84-3B8E-4509-BB5C-637503661805}" sibTransId="{F47B9A51-12F9-4704-AC2C-4E9DD53561F4}"/>
    <dgm:cxn modelId="{99EF4C8D-AD54-4C44-A800-25D11EF5F641}" type="presOf" srcId="{F71C3A5C-D8E8-45CA-A165-D74A285EAE03}" destId="{04F24BA8-F4F9-47A9-9ADC-D22CA140D8E5}" srcOrd="0" destOrd="0" presId="urn:microsoft.com/office/officeart/2005/8/layout/process2"/>
    <dgm:cxn modelId="{5F60CFA8-67E0-45E1-9C81-5FD83D3A7720}" type="presOf" srcId="{FE48D0BB-D349-430A-BC09-F813B3E94298}" destId="{89EA4C63-7B90-4755-8215-5DA8297AC790}" srcOrd="1" destOrd="0" presId="urn:microsoft.com/office/officeart/2005/8/layout/process2"/>
    <dgm:cxn modelId="{815A4EA3-0021-4994-8C0D-6D658DF48438}" type="presOf" srcId="{A2CEE9E6-CCD4-4BF3-A4D5-2CCA1E310549}" destId="{E43DCA62-A77A-4D11-B603-8380EA8D55B5}" srcOrd="0" destOrd="0" presId="urn:microsoft.com/office/officeart/2005/8/layout/process2"/>
    <dgm:cxn modelId="{6682179C-B3A5-4E44-B6B5-F418CD9FCC3A}" srcId="{23379DF0-CADA-4D55-AF0E-D59199864C52}" destId="{EFDBF807-9FB7-4D70-A34C-EBEB4C0DBE2B}" srcOrd="1" destOrd="0" parTransId="{FEC7420E-C6A9-4B6D-B382-297E4143CEC6}" sibTransId="{AE3C215F-CF1E-4A66-B325-31AB1B14F757}"/>
    <dgm:cxn modelId="{F9AEFB19-248A-4B8F-A7A5-F79366E42A40}" type="presOf" srcId="{824558ED-AB09-4194-AAFF-21F0258896A7}" destId="{95B88BAD-C058-412E-8A22-D170B843F976}" srcOrd="1" destOrd="0" presId="urn:microsoft.com/office/officeart/2005/8/layout/process2"/>
    <dgm:cxn modelId="{64060079-1C79-428E-9636-43CEBD0DFED5}" type="presOf" srcId="{824558ED-AB09-4194-AAFF-21F0258896A7}" destId="{566F3C96-AFDD-477D-A206-AAD070473E3B}" srcOrd="0" destOrd="0" presId="urn:microsoft.com/office/officeart/2005/8/layout/process2"/>
    <dgm:cxn modelId="{92DCC49E-C32C-4A72-83B6-9383B47070A5}" srcId="{23379DF0-CADA-4D55-AF0E-D59199864C52}" destId="{D055E146-DA82-4F40-959A-717C2720BD59}" srcOrd="2" destOrd="0" parTransId="{64BC0E01-C45D-4ADD-A40C-6C8EE84EAEB6}" sibTransId="{F71C3A5C-D8E8-45CA-A165-D74A285EAE03}"/>
    <dgm:cxn modelId="{4B91C33E-18A3-49D2-BC9C-EF69DFDBAB7D}" type="presOf" srcId="{D055E146-DA82-4F40-959A-717C2720BD59}" destId="{FAABFB98-4E39-4FD0-BE86-9708182E1DF5}" srcOrd="0" destOrd="0" presId="urn:microsoft.com/office/officeart/2005/8/layout/process2"/>
    <dgm:cxn modelId="{F4F88FA8-B6DC-4A6E-B329-9497153D7184}" srcId="{23379DF0-CADA-4D55-AF0E-D59199864C52}" destId="{A2CEE9E6-CCD4-4BF3-A4D5-2CCA1E310549}" srcOrd="3" destOrd="0" parTransId="{F48C7EC0-8B99-41EC-A246-1E6FF0D4CAE2}" sibTransId="{FE48D0BB-D349-430A-BC09-F813B3E94298}"/>
    <dgm:cxn modelId="{5F96C5A5-0A0F-4794-8ED1-0168DEBB8161}" type="presOf" srcId="{EFDBF807-9FB7-4D70-A34C-EBEB4C0DBE2B}" destId="{715F7D91-BC7A-4DCA-8C92-76F9CB7E7518}" srcOrd="0" destOrd="0" presId="urn:microsoft.com/office/officeart/2005/8/layout/process2"/>
    <dgm:cxn modelId="{2F585AD3-2D3D-4B8A-8E8C-FB1E51596240}" type="presParOf" srcId="{973071E0-B929-4185-BCAE-9EDBCE041F4D}" destId="{1E2416D8-87AD-4E1C-8B46-C2503136A984}" srcOrd="0" destOrd="0" presId="urn:microsoft.com/office/officeart/2005/8/layout/process2"/>
    <dgm:cxn modelId="{ECA29662-D51C-4370-8012-211245A44119}" type="presParOf" srcId="{973071E0-B929-4185-BCAE-9EDBCE041F4D}" destId="{566F3C96-AFDD-477D-A206-AAD070473E3B}" srcOrd="1" destOrd="0" presId="urn:microsoft.com/office/officeart/2005/8/layout/process2"/>
    <dgm:cxn modelId="{25F04EDA-E498-45BB-AE9E-90A290373B7C}" type="presParOf" srcId="{566F3C96-AFDD-477D-A206-AAD070473E3B}" destId="{95B88BAD-C058-412E-8A22-D170B843F976}" srcOrd="0" destOrd="0" presId="urn:microsoft.com/office/officeart/2005/8/layout/process2"/>
    <dgm:cxn modelId="{1085D6BF-EB5C-4DE9-A5BF-5A67E6DECEC3}" type="presParOf" srcId="{973071E0-B929-4185-BCAE-9EDBCE041F4D}" destId="{715F7D91-BC7A-4DCA-8C92-76F9CB7E7518}" srcOrd="2" destOrd="0" presId="urn:microsoft.com/office/officeart/2005/8/layout/process2"/>
    <dgm:cxn modelId="{F73E7052-EC84-4B40-A927-47EF94FFE29D}" type="presParOf" srcId="{973071E0-B929-4185-BCAE-9EDBCE041F4D}" destId="{2923A49E-5B29-4F34-AA58-87B78B1C2018}" srcOrd="3" destOrd="0" presId="urn:microsoft.com/office/officeart/2005/8/layout/process2"/>
    <dgm:cxn modelId="{5AC247E6-836B-4703-A5D6-52FCD99BB826}" type="presParOf" srcId="{2923A49E-5B29-4F34-AA58-87B78B1C2018}" destId="{46BCEAEB-F46E-4980-8EEF-341A39DD43C1}" srcOrd="0" destOrd="0" presId="urn:microsoft.com/office/officeart/2005/8/layout/process2"/>
    <dgm:cxn modelId="{712EF492-8E5F-417B-98BC-3410435C6056}" type="presParOf" srcId="{973071E0-B929-4185-BCAE-9EDBCE041F4D}" destId="{FAABFB98-4E39-4FD0-BE86-9708182E1DF5}" srcOrd="4" destOrd="0" presId="urn:microsoft.com/office/officeart/2005/8/layout/process2"/>
    <dgm:cxn modelId="{28B6BC42-286E-4E76-9CC7-B7F7CAE32821}" type="presParOf" srcId="{973071E0-B929-4185-BCAE-9EDBCE041F4D}" destId="{04F24BA8-F4F9-47A9-9ADC-D22CA140D8E5}" srcOrd="5" destOrd="0" presId="urn:microsoft.com/office/officeart/2005/8/layout/process2"/>
    <dgm:cxn modelId="{04061787-9A99-4F10-9761-E3C0075FF270}" type="presParOf" srcId="{04F24BA8-F4F9-47A9-9ADC-D22CA140D8E5}" destId="{A3F26DB2-D06C-4A8C-B119-7E26684092E7}" srcOrd="0" destOrd="0" presId="urn:microsoft.com/office/officeart/2005/8/layout/process2"/>
    <dgm:cxn modelId="{A489F436-A63E-462D-8C5E-73CB401C0B1C}" type="presParOf" srcId="{973071E0-B929-4185-BCAE-9EDBCE041F4D}" destId="{E43DCA62-A77A-4D11-B603-8380EA8D55B5}" srcOrd="6" destOrd="0" presId="urn:microsoft.com/office/officeart/2005/8/layout/process2"/>
    <dgm:cxn modelId="{419530D3-E94F-45A9-8CBE-F98315991AAA}" type="presParOf" srcId="{973071E0-B929-4185-BCAE-9EDBCE041F4D}" destId="{8D4F42DB-C45C-4F4C-80A8-2C3B081F0169}" srcOrd="7" destOrd="0" presId="urn:microsoft.com/office/officeart/2005/8/layout/process2"/>
    <dgm:cxn modelId="{AFCFD9FB-31BA-4A66-B9B4-78A34E81B370}" type="presParOf" srcId="{8D4F42DB-C45C-4F4C-80A8-2C3B081F0169}" destId="{89EA4C63-7B90-4755-8215-5DA8297AC790}" srcOrd="0" destOrd="0" presId="urn:microsoft.com/office/officeart/2005/8/layout/process2"/>
    <dgm:cxn modelId="{ACBE56CD-48B7-47CE-8FFF-524A1E002E0F}" type="presParOf" srcId="{973071E0-B929-4185-BCAE-9EDBCE041F4D}" destId="{99207C87-398D-45BC-B4D8-5C03C1F4CDEB}"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3">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2"/>
      <dgm:spPr/>
      <dgm:t>
        <a:bodyPr/>
        <a:lstStyle/>
        <a:p>
          <a:endParaRPr lang="en-US"/>
        </a:p>
      </dgm:t>
    </dgm:pt>
    <dgm:pt modelId="{B33828D6-7692-4565-AFEF-525C60CE6F1F}" type="pres">
      <dgm:prSet presAssocID="{E8DD8257-31BA-43EA-8EC3-B0C3D4B53FF9}" presName="connectorText" presStyleLbl="sibTrans2D1" presStyleIdx="0" presStyleCnt="2"/>
      <dgm:spPr/>
      <dgm:t>
        <a:bodyPr/>
        <a:lstStyle/>
        <a:p>
          <a:endParaRPr lang="en-US"/>
        </a:p>
      </dgm:t>
    </dgm:pt>
    <dgm:pt modelId="{FAABFB98-4E39-4FD0-BE86-9708182E1DF5}" type="pres">
      <dgm:prSet presAssocID="{D055E146-DA82-4F40-959A-717C2720BD59}" presName="node" presStyleLbl="node1" presStyleIdx="1" presStyleCnt="3">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2"/>
      <dgm:spPr/>
      <dgm:t>
        <a:bodyPr/>
        <a:lstStyle/>
        <a:p>
          <a:endParaRPr lang="en-US"/>
        </a:p>
      </dgm:t>
    </dgm:pt>
    <dgm:pt modelId="{A3F26DB2-D06C-4A8C-B119-7E26684092E7}" type="pres">
      <dgm:prSet presAssocID="{F71C3A5C-D8E8-45CA-A165-D74A285EAE03}" presName="connectorText" presStyleLbl="sibTrans2D1" presStyleIdx="1" presStyleCnt="2"/>
      <dgm:spPr/>
      <dgm:t>
        <a:bodyPr/>
        <a:lstStyle/>
        <a:p>
          <a:endParaRPr lang="en-US"/>
        </a:p>
      </dgm:t>
    </dgm:pt>
    <dgm:pt modelId="{99207C87-398D-45BC-B4D8-5C03C1F4CDEB}" type="pres">
      <dgm:prSet presAssocID="{058776C9-2F61-4F36-893B-12537C8F1CAA}" presName="node" presStyleLbl="node1" presStyleIdx="2" presStyleCnt="3">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66E3CB64-17F5-49A0-952E-51E6A144ECAA}" type="presOf" srcId="{E8DD8257-31BA-43EA-8EC3-B0C3D4B53FF9}" destId="{3935C907-7539-4394-8E14-9260C197F62A}" srcOrd="0" destOrd="0" presId="urn:microsoft.com/office/officeart/2005/8/layout/process2"/>
    <dgm:cxn modelId="{F976FBDA-1C1C-4BE7-B5FE-C4479AFD5742}" type="presOf" srcId="{23379DF0-CADA-4D55-AF0E-D59199864C52}" destId="{973071E0-B929-4185-BCAE-9EDBCE041F4D}" srcOrd="0" destOrd="0" presId="urn:microsoft.com/office/officeart/2005/8/layout/process2"/>
    <dgm:cxn modelId="{240B8EA0-E9BE-49C6-B3B6-0DEC0764C512}" type="presOf" srcId="{E8DD8257-31BA-43EA-8EC3-B0C3D4B53FF9}" destId="{B33828D6-7692-4565-AFEF-525C60CE6F1F}" srcOrd="1"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90CF598A-C3D8-410A-B86F-0BC2C37A2B10}" type="presOf" srcId="{E305A5A0-6A5F-499E-986F-CD08075C6A25}" destId="{BBE00986-5D1C-4FCE-8B5F-16A8EB9F9B2A}" srcOrd="0" destOrd="0" presId="urn:microsoft.com/office/officeart/2005/8/layout/process2"/>
    <dgm:cxn modelId="{6CC94182-A906-4EAA-9534-EB71836FE469}" type="presOf" srcId="{D055E146-DA82-4F40-959A-717C2720BD59}" destId="{FAABFB98-4E39-4FD0-BE86-9708182E1DF5}" srcOrd="0" destOrd="0" presId="urn:microsoft.com/office/officeart/2005/8/layout/process2"/>
    <dgm:cxn modelId="{4DF17053-765E-4947-91F4-29551F682D69}" type="presOf" srcId="{F71C3A5C-D8E8-45CA-A165-D74A285EAE03}" destId="{04F24BA8-F4F9-47A9-9ADC-D22CA140D8E5}" srcOrd="0"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7005FFDC-930F-4EB5-9E5E-ACFB4CC3869C}" type="presOf" srcId="{058776C9-2F61-4F36-893B-12537C8F1CAA}" destId="{99207C87-398D-45BC-B4D8-5C03C1F4CDEB}" srcOrd="0" destOrd="0" presId="urn:microsoft.com/office/officeart/2005/8/layout/process2"/>
    <dgm:cxn modelId="{52E3C02B-4913-463D-B49C-EC6EE3D19BF5}" type="presOf" srcId="{F71C3A5C-D8E8-45CA-A165-D74A285EAE03}" destId="{A3F26DB2-D06C-4A8C-B119-7E26684092E7}" srcOrd="1" destOrd="0" presId="urn:microsoft.com/office/officeart/2005/8/layout/process2"/>
    <dgm:cxn modelId="{429C13FA-426C-4582-BAC1-BAF28A69E451}" type="presParOf" srcId="{973071E0-B929-4185-BCAE-9EDBCE041F4D}" destId="{BBE00986-5D1C-4FCE-8B5F-16A8EB9F9B2A}" srcOrd="0" destOrd="0" presId="urn:microsoft.com/office/officeart/2005/8/layout/process2"/>
    <dgm:cxn modelId="{D0076E7A-C306-444C-A80D-2695C9308BB6}" type="presParOf" srcId="{973071E0-B929-4185-BCAE-9EDBCE041F4D}" destId="{3935C907-7539-4394-8E14-9260C197F62A}" srcOrd="1" destOrd="0" presId="urn:microsoft.com/office/officeart/2005/8/layout/process2"/>
    <dgm:cxn modelId="{13787C4D-D228-4E87-862A-4E3DD25AF3D7}" type="presParOf" srcId="{3935C907-7539-4394-8E14-9260C197F62A}" destId="{B33828D6-7692-4565-AFEF-525C60CE6F1F}" srcOrd="0" destOrd="0" presId="urn:microsoft.com/office/officeart/2005/8/layout/process2"/>
    <dgm:cxn modelId="{3556DA35-FEB9-40D1-9668-98C3737F1ADD}" type="presParOf" srcId="{973071E0-B929-4185-BCAE-9EDBCE041F4D}" destId="{FAABFB98-4E39-4FD0-BE86-9708182E1DF5}" srcOrd="2" destOrd="0" presId="urn:microsoft.com/office/officeart/2005/8/layout/process2"/>
    <dgm:cxn modelId="{3DADE2C7-0BB3-4441-A6D9-161F950B4E5D}" type="presParOf" srcId="{973071E0-B929-4185-BCAE-9EDBCE041F4D}" destId="{04F24BA8-F4F9-47A9-9ADC-D22CA140D8E5}" srcOrd="3" destOrd="0" presId="urn:microsoft.com/office/officeart/2005/8/layout/process2"/>
    <dgm:cxn modelId="{4F7FDF39-F187-4CD4-A64B-7655D087E4A2}" type="presParOf" srcId="{04F24BA8-F4F9-47A9-9ADC-D22CA140D8E5}" destId="{A3F26DB2-D06C-4A8C-B119-7E26684092E7}" srcOrd="0" destOrd="0" presId="urn:microsoft.com/office/officeart/2005/8/layout/process2"/>
    <dgm:cxn modelId="{31E8321A-E2F9-4567-97C3-889AE88922E9}" type="presParOf" srcId="{973071E0-B929-4185-BCAE-9EDBCE041F4D}" destId="{99207C87-398D-45BC-B4D8-5C03C1F4CDEB}"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3">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2"/>
      <dgm:spPr/>
      <dgm:t>
        <a:bodyPr/>
        <a:lstStyle/>
        <a:p>
          <a:endParaRPr lang="en-US"/>
        </a:p>
      </dgm:t>
    </dgm:pt>
    <dgm:pt modelId="{B33828D6-7692-4565-AFEF-525C60CE6F1F}" type="pres">
      <dgm:prSet presAssocID="{E8DD8257-31BA-43EA-8EC3-B0C3D4B53FF9}" presName="connectorText" presStyleLbl="sibTrans2D1" presStyleIdx="0" presStyleCnt="2"/>
      <dgm:spPr/>
      <dgm:t>
        <a:bodyPr/>
        <a:lstStyle/>
        <a:p>
          <a:endParaRPr lang="en-US"/>
        </a:p>
      </dgm:t>
    </dgm:pt>
    <dgm:pt modelId="{FAABFB98-4E39-4FD0-BE86-9708182E1DF5}" type="pres">
      <dgm:prSet presAssocID="{D055E146-DA82-4F40-959A-717C2720BD59}" presName="node" presStyleLbl="node1" presStyleIdx="1" presStyleCnt="3">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2"/>
      <dgm:spPr/>
      <dgm:t>
        <a:bodyPr/>
        <a:lstStyle/>
        <a:p>
          <a:endParaRPr lang="en-US"/>
        </a:p>
      </dgm:t>
    </dgm:pt>
    <dgm:pt modelId="{A3F26DB2-D06C-4A8C-B119-7E26684092E7}" type="pres">
      <dgm:prSet presAssocID="{F71C3A5C-D8E8-45CA-A165-D74A285EAE03}" presName="connectorText" presStyleLbl="sibTrans2D1" presStyleIdx="1" presStyleCnt="2"/>
      <dgm:spPr/>
      <dgm:t>
        <a:bodyPr/>
        <a:lstStyle/>
        <a:p>
          <a:endParaRPr lang="en-US"/>
        </a:p>
      </dgm:t>
    </dgm:pt>
    <dgm:pt modelId="{99207C87-398D-45BC-B4D8-5C03C1F4CDEB}" type="pres">
      <dgm:prSet presAssocID="{058776C9-2F61-4F36-893B-12537C8F1CAA}" presName="node" presStyleLbl="node1" presStyleIdx="2" presStyleCnt="3">
        <dgm:presLayoutVars>
          <dgm:bulletEnabled val="1"/>
        </dgm:presLayoutVars>
      </dgm:prSet>
      <dgm:spPr/>
      <dgm:t>
        <a:bodyPr/>
        <a:lstStyle/>
        <a:p>
          <a:endParaRPr lang="en-US"/>
        </a:p>
      </dgm:t>
    </dgm:pt>
  </dgm:ptLst>
  <dgm:cxnLst>
    <dgm:cxn modelId="{92DCC49E-C32C-4A72-83B6-9383B47070A5}" srcId="{23379DF0-CADA-4D55-AF0E-D59199864C52}" destId="{D055E146-DA82-4F40-959A-717C2720BD59}" srcOrd="1" destOrd="0" parTransId="{64BC0E01-C45D-4ADD-A40C-6C8EE84EAEB6}" sibTransId="{F71C3A5C-D8E8-45CA-A165-D74A285EAE03}"/>
    <dgm:cxn modelId="{ED551D81-B543-4FB9-B2CA-1E09F2CEB983}" type="presOf" srcId="{E305A5A0-6A5F-499E-986F-CD08075C6A25}" destId="{BBE00986-5D1C-4FCE-8B5F-16A8EB9F9B2A}" srcOrd="0" destOrd="0" presId="urn:microsoft.com/office/officeart/2005/8/layout/process2"/>
    <dgm:cxn modelId="{455C3875-2212-454D-A02B-CBEA4C10386D}" type="presOf" srcId="{23379DF0-CADA-4D55-AF0E-D59199864C52}" destId="{973071E0-B929-4185-BCAE-9EDBCE041F4D}" srcOrd="0" destOrd="0" presId="urn:microsoft.com/office/officeart/2005/8/layout/process2"/>
    <dgm:cxn modelId="{08A07454-4798-4501-9FBD-8F68EFF8E969}" type="presOf" srcId="{F71C3A5C-D8E8-45CA-A165-D74A285EAE03}" destId="{A3F26DB2-D06C-4A8C-B119-7E26684092E7}" srcOrd="1" destOrd="0" presId="urn:microsoft.com/office/officeart/2005/8/layout/process2"/>
    <dgm:cxn modelId="{FB88738F-8FB7-44A3-BEDF-BD42D0604591}" type="presOf" srcId="{F71C3A5C-D8E8-45CA-A165-D74A285EAE03}" destId="{04F24BA8-F4F9-47A9-9ADC-D22CA140D8E5}" srcOrd="0" destOrd="0" presId="urn:microsoft.com/office/officeart/2005/8/layout/process2"/>
    <dgm:cxn modelId="{A1F6D919-3A62-4724-9BC9-B08DD89DE4D3}" type="presOf" srcId="{058776C9-2F61-4F36-893B-12537C8F1CAA}" destId="{99207C87-398D-45BC-B4D8-5C03C1F4CDEB}" srcOrd="0"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2C22DD3D-A1DF-45AB-9872-B9E453C3BF37}" type="presOf" srcId="{D055E146-DA82-4F40-959A-717C2720BD59}" destId="{FAABFB98-4E39-4FD0-BE86-9708182E1DF5}" srcOrd="0" destOrd="0" presId="urn:microsoft.com/office/officeart/2005/8/layout/process2"/>
    <dgm:cxn modelId="{F6DF40A8-26F0-4B29-BCCC-2CF75FF1A46A}" type="presOf" srcId="{E8DD8257-31BA-43EA-8EC3-B0C3D4B53FF9}" destId="{B33828D6-7692-4565-AFEF-525C60CE6F1F}" srcOrd="1" destOrd="0" presId="urn:microsoft.com/office/officeart/2005/8/layout/process2"/>
    <dgm:cxn modelId="{A4BD7FA5-760E-439A-BF2B-5B07721B7B52}" srcId="{23379DF0-CADA-4D55-AF0E-D59199864C52}" destId="{E305A5A0-6A5F-499E-986F-CD08075C6A25}" srcOrd="0" destOrd="0" parTransId="{C7FF8924-ED05-41E8-9013-F90F2EC92DA6}" sibTransId="{E8DD8257-31BA-43EA-8EC3-B0C3D4B53FF9}"/>
    <dgm:cxn modelId="{7D052ED3-BCFC-4F9A-9A30-8925F6F0FA5E}" type="presOf" srcId="{E8DD8257-31BA-43EA-8EC3-B0C3D4B53FF9}" destId="{3935C907-7539-4394-8E14-9260C197F62A}" srcOrd="0" destOrd="0" presId="urn:microsoft.com/office/officeart/2005/8/layout/process2"/>
    <dgm:cxn modelId="{664CCFAF-FB50-4BD5-8E3B-F2E6A99BA807}" type="presParOf" srcId="{973071E0-B929-4185-BCAE-9EDBCE041F4D}" destId="{BBE00986-5D1C-4FCE-8B5F-16A8EB9F9B2A}" srcOrd="0" destOrd="0" presId="urn:microsoft.com/office/officeart/2005/8/layout/process2"/>
    <dgm:cxn modelId="{FA0F9ECE-C6AD-49BE-B5BD-EA4092A09109}" type="presParOf" srcId="{973071E0-B929-4185-BCAE-9EDBCE041F4D}" destId="{3935C907-7539-4394-8E14-9260C197F62A}" srcOrd="1" destOrd="0" presId="urn:microsoft.com/office/officeart/2005/8/layout/process2"/>
    <dgm:cxn modelId="{0F87006F-B5B7-4FE5-957D-E2136FBBF81E}" type="presParOf" srcId="{3935C907-7539-4394-8E14-9260C197F62A}" destId="{B33828D6-7692-4565-AFEF-525C60CE6F1F}" srcOrd="0" destOrd="0" presId="urn:microsoft.com/office/officeart/2005/8/layout/process2"/>
    <dgm:cxn modelId="{70DF274F-C7C6-4AC1-98C9-9475B8C376D4}" type="presParOf" srcId="{973071E0-B929-4185-BCAE-9EDBCE041F4D}" destId="{FAABFB98-4E39-4FD0-BE86-9708182E1DF5}" srcOrd="2" destOrd="0" presId="urn:microsoft.com/office/officeart/2005/8/layout/process2"/>
    <dgm:cxn modelId="{8BDDEB3C-D499-448F-9BC7-820BAD849CDB}" type="presParOf" srcId="{973071E0-B929-4185-BCAE-9EDBCE041F4D}" destId="{04F24BA8-F4F9-47A9-9ADC-D22CA140D8E5}" srcOrd="3" destOrd="0" presId="urn:microsoft.com/office/officeart/2005/8/layout/process2"/>
    <dgm:cxn modelId="{FE4CC495-D256-4AC1-AA41-1D2480EEB8F5}" type="presParOf" srcId="{04F24BA8-F4F9-47A9-9ADC-D22CA140D8E5}" destId="{A3F26DB2-D06C-4A8C-B119-7E26684092E7}" srcOrd="0" destOrd="0" presId="urn:microsoft.com/office/officeart/2005/8/layout/process2"/>
    <dgm:cxn modelId="{EEEF77F6-EAC5-4F50-B47D-6909805B5353}" type="presParOf" srcId="{973071E0-B929-4185-BCAE-9EDBCE041F4D}" destId="{99207C87-398D-45BC-B4D8-5C03C1F4CDEB}"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3">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2"/>
      <dgm:spPr/>
      <dgm:t>
        <a:bodyPr/>
        <a:lstStyle/>
        <a:p>
          <a:endParaRPr lang="en-US"/>
        </a:p>
      </dgm:t>
    </dgm:pt>
    <dgm:pt modelId="{B33828D6-7692-4565-AFEF-525C60CE6F1F}" type="pres">
      <dgm:prSet presAssocID="{E8DD8257-31BA-43EA-8EC3-B0C3D4B53FF9}" presName="connectorText" presStyleLbl="sibTrans2D1" presStyleIdx="0" presStyleCnt="2"/>
      <dgm:spPr/>
      <dgm:t>
        <a:bodyPr/>
        <a:lstStyle/>
        <a:p>
          <a:endParaRPr lang="en-US"/>
        </a:p>
      </dgm:t>
    </dgm:pt>
    <dgm:pt modelId="{FAABFB98-4E39-4FD0-BE86-9708182E1DF5}" type="pres">
      <dgm:prSet presAssocID="{D055E146-DA82-4F40-959A-717C2720BD59}" presName="node" presStyleLbl="node1" presStyleIdx="1" presStyleCnt="3">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2"/>
      <dgm:spPr/>
      <dgm:t>
        <a:bodyPr/>
        <a:lstStyle/>
        <a:p>
          <a:endParaRPr lang="en-US"/>
        </a:p>
      </dgm:t>
    </dgm:pt>
    <dgm:pt modelId="{A3F26DB2-D06C-4A8C-B119-7E26684092E7}" type="pres">
      <dgm:prSet presAssocID="{F71C3A5C-D8E8-45CA-A165-D74A285EAE03}" presName="connectorText" presStyleLbl="sibTrans2D1" presStyleIdx="1" presStyleCnt="2"/>
      <dgm:spPr/>
      <dgm:t>
        <a:bodyPr/>
        <a:lstStyle/>
        <a:p>
          <a:endParaRPr lang="en-US"/>
        </a:p>
      </dgm:t>
    </dgm:pt>
    <dgm:pt modelId="{99207C87-398D-45BC-B4D8-5C03C1F4CDEB}" type="pres">
      <dgm:prSet presAssocID="{058776C9-2F61-4F36-893B-12537C8F1CAA}" presName="node" presStyleLbl="node1" presStyleIdx="2" presStyleCnt="3">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3729D591-C39B-400A-9189-53558F08A236}" type="presOf" srcId="{23379DF0-CADA-4D55-AF0E-D59199864C52}" destId="{973071E0-B929-4185-BCAE-9EDBCE041F4D}" srcOrd="0" destOrd="0" presId="urn:microsoft.com/office/officeart/2005/8/layout/process2"/>
    <dgm:cxn modelId="{9AE0FF4C-7FED-456F-B493-55C157381642}" type="presOf" srcId="{F71C3A5C-D8E8-45CA-A165-D74A285EAE03}" destId="{04F24BA8-F4F9-47A9-9ADC-D22CA140D8E5}" srcOrd="0" destOrd="0" presId="urn:microsoft.com/office/officeart/2005/8/layout/process2"/>
    <dgm:cxn modelId="{5426C744-935C-4869-8390-B2426CA2C59F}" type="presOf" srcId="{058776C9-2F61-4F36-893B-12537C8F1CAA}" destId="{99207C87-398D-45BC-B4D8-5C03C1F4CDEB}" srcOrd="0" destOrd="0" presId="urn:microsoft.com/office/officeart/2005/8/layout/process2"/>
    <dgm:cxn modelId="{BDA61E92-3045-40C6-87E8-7C0167E726C0}" type="presOf" srcId="{E305A5A0-6A5F-499E-986F-CD08075C6A25}" destId="{BBE00986-5D1C-4FCE-8B5F-16A8EB9F9B2A}" srcOrd="0" destOrd="0" presId="urn:microsoft.com/office/officeart/2005/8/layout/process2"/>
    <dgm:cxn modelId="{C642F6C3-F6C4-457A-B83D-9BC6C07FA389}" type="presOf" srcId="{D055E146-DA82-4F40-959A-717C2720BD59}" destId="{FAABFB98-4E39-4FD0-BE86-9708182E1DF5}" srcOrd="0"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E004B9C4-4544-4186-94AB-03B3C81ACC17}" type="presOf" srcId="{E8DD8257-31BA-43EA-8EC3-B0C3D4B53FF9}" destId="{B33828D6-7692-4565-AFEF-525C60CE6F1F}" srcOrd="1" destOrd="0" presId="urn:microsoft.com/office/officeart/2005/8/layout/process2"/>
    <dgm:cxn modelId="{52180D3F-2008-4DDA-BA9A-DEEE8B0CCF4D}" type="presOf" srcId="{E8DD8257-31BA-43EA-8EC3-B0C3D4B53FF9}" destId="{3935C907-7539-4394-8E14-9260C197F62A}" srcOrd="0"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EC5CB649-C7C9-4B57-9AF2-DF0EC6FE1D11}" type="presOf" srcId="{F71C3A5C-D8E8-45CA-A165-D74A285EAE03}" destId="{A3F26DB2-D06C-4A8C-B119-7E26684092E7}" srcOrd="1" destOrd="0" presId="urn:microsoft.com/office/officeart/2005/8/layout/process2"/>
    <dgm:cxn modelId="{C65496ED-5672-4E22-8B96-BF03A2CB9E5A}" type="presParOf" srcId="{973071E0-B929-4185-BCAE-9EDBCE041F4D}" destId="{BBE00986-5D1C-4FCE-8B5F-16A8EB9F9B2A}" srcOrd="0" destOrd="0" presId="urn:microsoft.com/office/officeart/2005/8/layout/process2"/>
    <dgm:cxn modelId="{3EB7E46D-1EE5-4C05-B2C5-3995BAD1E4F6}" type="presParOf" srcId="{973071E0-B929-4185-BCAE-9EDBCE041F4D}" destId="{3935C907-7539-4394-8E14-9260C197F62A}" srcOrd="1" destOrd="0" presId="urn:microsoft.com/office/officeart/2005/8/layout/process2"/>
    <dgm:cxn modelId="{9922BEC9-03F7-45D6-97A2-A443BB25C8C4}" type="presParOf" srcId="{3935C907-7539-4394-8E14-9260C197F62A}" destId="{B33828D6-7692-4565-AFEF-525C60CE6F1F}" srcOrd="0" destOrd="0" presId="urn:microsoft.com/office/officeart/2005/8/layout/process2"/>
    <dgm:cxn modelId="{4A24A1CE-F6EB-4667-B7C6-F1078864C905}" type="presParOf" srcId="{973071E0-B929-4185-BCAE-9EDBCE041F4D}" destId="{FAABFB98-4E39-4FD0-BE86-9708182E1DF5}" srcOrd="2" destOrd="0" presId="urn:microsoft.com/office/officeart/2005/8/layout/process2"/>
    <dgm:cxn modelId="{5EE526DC-FA8A-44F9-AC9F-85C897C11819}" type="presParOf" srcId="{973071E0-B929-4185-BCAE-9EDBCE041F4D}" destId="{04F24BA8-F4F9-47A9-9ADC-D22CA140D8E5}" srcOrd="3" destOrd="0" presId="urn:microsoft.com/office/officeart/2005/8/layout/process2"/>
    <dgm:cxn modelId="{DEB000B9-4EE7-4A3D-A220-4FB0B7FC4C1F}" type="presParOf" srcId="{04F24BA8-F4F9-47A9-9ADC-D22CA140D8E5}" destId="{A3F26DB2-D06C-4A8C-B119-7E26684092E7}" srcOrd="0" destOrd="0" presId="urn:microsoft.com/office/officeart/2005/8/layout/process2"/>
    <dgm:cxn modelId="{C04A20FE-171F-4759-9FA9-45ACD7915625}" type="presParOf" srcId="{973071E0-B929-4185-BCAE-9EDBCE041F4D}" destId="{99207C87-398D-45BC-B4D8-5C03C1F4CDEB}"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3">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2"/>
      <dgm:spPr/>
      <dgm:t>
        <a:bodyPr/>
        <a:lstStyle/>
        <a:p>
          <a:endParaRPr lang="en-US"/>
        </a:p>
      </dgm:t>
    </dgm:pt>
    <dgm:pt modelId="{B33828D6-7692-4565-AFEF-525C60CE6F1F}" type="pres">
      <dgm:prSet presAssocID="{E8DD8257-31BA-43EA-8EC3-B0C3D4B53FF9}" presName="connectorText" presStyleLbl="sibTrans2D1" presStyleIdx="0" presStyleCnt="2"/>
      <dgm:spPr/>
      <dgm:t>
        <a:bodyPr/>
        <a:lstStyle/>
        <a:p>
          <a:endParaRPr lang="en-US"/>
        </a:p>
      </dgm:t>
    </dgm:pt>
    <dgm:pt modelId="{FAABFB98-4E39-4FD0-BE86-9708182E1DF5}" type="pres">
      <dgm:prSet presAssocID="{D055E146-DA82-4F40-959A-717C2720BD59}" presName="node" presStyleLbl="node1" presStyleIdx="1" presStyleCnt="3">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2"/>
      <dgm:spPr/>
      <dgm:t>
        <a:bodyPr/>
        <a:lstStyle/>
        <a:p>
          <a:endParaRPr lang="en-US"/>
        </a:p>
      </dgm:t>
    </dgm:pt>
    <dgm:pt modelId="{A3F26DB2-D06C-4A8C-B119-7E26684092E7}" type="pres">
      <dgm:prSet presAssocID="{F71C3A5C-D8E8-45CA-A165-D74A285EAE03}" presName="connectorText" presStyleLbl="sibTrans2D1" presStyleIdx="1" presStyleCnt="2"/>
      <dgm:spPr/>
      <dgm:t>
        <a:bodyPr/>
        <a:lstStyle/>
        <a:p>
          <a:endParaRPr lang="en-US"/>
        </a:p>
      </dgm:t>
    </dgm:pt>
    <dgm:pt modelId="{99207C87-398D-45BC-B4D8-5C03C1F4CDEB}" type="pres">
      <dgm:prSet presAssocID="{058776C9-2F61-4F36-893B-12537C8F1CAA}" presName="node" presStyleLbl="node1" presStyleIdx="2" presStyleCnt="3">
        <dgm:presLayoutVars>
          <dgm:bulletEnabled val="1"/>
        </dgm:presLayoutVars>
      </dgm:prSet>
      <dgm:spPr/>
      <dgm:t>
        <a:bodyPr/>
        <a:lstStyle/>
        <a:p>
          <a:endParaRPr lang="en-US"/>
        </a:p>
      </dgm:t>
    </dgm:pt>
  </dgm:ptLst>
  <dgm:cxnLst>
    <dgm:cxn modelId="{92DCC49E-C32C-4A72-83B6-9383B47070A5}" srcId="{23379DF0-CADA-4D55-AF0E-D59199864C52}" destId="{D055E146-DA82-4F40-959A-717C2720BD59}" srcOrd="1" destOrd="0" parTransId="{64BC0E01-C45D-4ADD-A40C-6C8EE84EAEB6}" sibTransId="{F71C3A5C-D8E8-45CA-A165-D74A285EAE03}"/>
    <dgm:cxn modelId="{E5CEE760-395C-47CF-8BFF-DBBAECEE2EDB}" type="presOf" srcId="{D055E146-DA82-4F40-959A-717C2720BD59}" destId="{FAABFB98-4E39-4FD0-BE86-9708182E1DF5}" srcOrd="0" destOrd="0" presId="urn:microsoft.com/office/officeart/2005/8/layout/process2"/>
    <dgm:cxn modelId="{00FE2F67-CA25-4129-A929-AFBDD3729479}" type="presOf" srcId="{E305A5A0-6A5F-499E-986F-CD08075C6A25}" destId="{BBE00986-5D1C-4FCE-8B5F-16A8EB9F9B2A}" srcOrd="0" destOrd="0" presId="urn:microsoft.com/office/officeart/2005/8/layout/process2"/>
    <dgm:cxn modelId="{27B96857-97F6-4F5C-81CC-9F253155328B}" type="presOf" srcId="{23379DF0-CADA-4D55-AF0E-D59199864C52}" destId="{973071E0-B929-4185-BCAE-9EDBCE041F4D}" srcOrd="0" destOrd="0" presId="urn:microsoft.com/office/officeart/2005/8/layout/process2"/>
    <dgm:cxn modelId="{6EAE708E-9479-4448-B04D-54021A657692}" type="presOf" srcId="{F71C3A5C-D8E8-45CA-A165-D74A285EAE03}" destId="{A3F26DB2-D06C-4A8C-B119-7E26684092E7}" srcOrd="1" destOrd="0" presId="urn:microsoft.com/office/officeart/2005/8/layout/process2"/>
    <dgm:cxn modelId="{550C771E-D285-480A-9BD5-1EE069BD35B3}" type="presOf" srcId="{E8DD8257-31BA-43EA-8EC3-B0C3D4B53FF9}" destId="{B33828D6-7692-4565-AFEF-525C60CE6F1F}" srcOrd="1" destOrd="0" presId="urn:microsoft.com/office/officeart/2005/8/layout/process2"/>
    <dgm:cxn modelId="{C9BFE777-C7F2-4EAF-A6BF-30B54F8E4765}" type="presOf" srcId="{058776C9-2F61-4F36-893B-12537C8F1CAA}" destId="{99207C87-398D-45BC-B4D8-5C03C1F4CDEB}" srcOrd="0" destOrd="0" presId="urn:microsoft.com/office/officeart/2005/8/layout/process2"/>
    <dgm:cxn modelId="{3248E614-3637-4068-BFB3-5FAC5E06261D}" type="presOf" srcId="{E8DD8257-31BA-43EA-8EC3-B0C3D4B53FF9}" destId="{3935C907-7539-4394-8E14-9260C197F62A}" srcOrd="0" destOrd="0" presId="urn:microsoft.com/office/officeart/2005/8/layout/process2"/>
    <dgm:cxn modelId="{99317F32-F81F-47C0-BD19-07920CD4096A}" type="presOf" srcId="{F71C3A5C-D8E8-45CA-A165-D74A285EAE03}" destId="{04F24BA8-F4F9-47A9-9ADC-D22CA140D8E5}" srcOrd="0"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A4BD7FA5-760E-439A-BF2B-5B07721B7B52}" srcId="{23379DF0-CADA-4D55-AF0E-D59199864C52}" destId="{E305A5A0-6A5F-499E-986F-CD08075C6A25}" srcOrd="0" destOrd="0" parTransId="{C7FF8924-ED05-41E8-9013-F90F2EC92DA6}" sibTransId="{E8DD8257-31BA-43EA-8EC3-B0C3D4B53FF9}"/>
    <dgm:cxn modelId="{452B5372-E6E2-4734-9441-3D3B81FB0A1F}" type="presParOf" srcId="{973071E0-B929-4185-BCAE-9EDBCE041F4D}" destId="{BBE00986-5D1C-4FCE-8B5F-16A8EB9F9B2A}" srcOrd="0" destOrd="0" presId="urn:microsoft.com/office/officeart/2005/8/layout/process2"/>
    <dgm:cxn modelId="{6EFF7AF1-AE5F-46A0-974F-7B140DA83F2C}" type="presParOf" srcId="{973071E0-B929-4185-BCAE-9EDBCE041F4D}" destId="{3935C907-7539-4394-8E14-9260C197F62A}" srcOrd="1" destOrd="0" presId="urn:microsoft.com/office/officeart/2005/8/layout/process2"/>
    <dgm:cxn modelId="{46BA25C5-248C-4842-B4F6-782A7D7DC615}" type="presParOf" srcId="{3935C907-7539-4394-8E14-9260C197F62A}" destId="{B33828D6-7692-4565-AFEF-525C60CE6F1F}" srcOrd="0" destOrd="0" presId="urn:microsoft.com/office/officeart/2005/8/layout/process2"/>
    <dgm:cxn modelId="{3D3F49E2-66FB-4398-B4A0-C0EC90196C24}" type="presParOf" srcId="{973071E0-B929-4185-BCAE-9EDBCE041F4D}" destId="{FAABFB98-4E39-4FD0-BE86-9708182E1DF5}" srcOrd="2" destOrd="0" presId="urn:microsoft.com/office/officeart/2005/8/layout/process2"/>
    <dgm:cxn modelId="{6A3E25FB-09B1-4E2F-BE66-6B42F77949A3}" type="presParOf" srcId="{973071E0-B929-4185-BCAE-9EDBCE041F4D}" destId="{04F24BA8-F4F9-47A9-9ADC-D22CA140D8E5}" srcOrd="3" destOrd="0" presId="urn:microsoft.com/office/officeart/2005/8/layout/process2"/>
    <dgm:cxn modelId="{E1D76FA4-24A8-4C76-9A81-5489514AF4D7}" type="presParOf" srcId="{04F24BA8-F4F9-47A9-9ADC-D22CA140D8E5}" destId="{A3F26DB2-D06C-4A8C-B119-7E26684092E7}" srcOrd="0" destOrd="0" presId="urn:microsoft.com/office/officeart/2005/8/layout/process2"/>
    <dgm:cxn modelId="{E7310A14-A484-484C-BCCB-CF35A86E3311}" type="presParOf" srcId="{973071E0-B929-4185-BCAE-9EDBCE041F4D}" destId="{99207C87-398D-45BC-B4D8-5C03C1F4CDEB}"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3">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2"/>
      <dgm:spPr/>
      <dgm:t>
        <a:bodyPr/>
        <a:lstStyle/>
        <a:p>
          <a:endParaRPr lang="en-US"/>
        </a:p>
      </dgm:t>
    </dgm:pt>
    <dgm:pt modelId="{B33828D6-7692-4565-AFEF-525C60CE6F1F}" type="pres">
      <dgm:prSet presAssocID="{E8DD8257-31BA-43EA-8EC3-B0C3D4B53FF9}" presName="connectorText" presStyleLbl="sibTrans2D1" presStyleIdx="0" presStyleCnt="2"/>
      <dgm:spPr/>
      <dgm:t>
        <a:bodyPr/>
        <a:lstStyle/>
        <a:p>
          <a:endParaRPr lang="en-US"/>
        </a:p>
      </dgm:t>
    </dgm:pt>
    <dgm:pt modelId="{FAABFB98-4E39-4FD0-BE86-9708182E1DF5}" type="pres">
      <dgm:prSet presAssocID="{D055E146-DA82-4F40-959A-717C2720BD59}" presName="node" presStyleLbl="node1" presStyleIdx="1" presStyleCnt="3">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2"/>
      <dgm:spPr/>
      <dgm:t>
        <a:bodyPr/>
        <a:lstStyle/>
        <a:p>
          <a:endParaRPr lang="en-US"/>
        </a:p>
      </dgm:t>
    </dgm:pt>
    <dgm:pt modelId="{A3F26DB2-D06C-4A8C-B119-7E26684092E7}" type="pres">
      <dgm:prSet presAssocID="{F71C3A5C-D8E8-45CA-A165-D74A285EAE03}" presName="connectorText" presStyleLbl="sibTrans2D1" presStyleIdx="1" presStyleCnt="2"/>
      <dgm:spPr/>
      <dgm:t>
        <a:bodyPr/>
        <a:lstStyle/>
        <a:p>
          <a:endParaRPr lang="en-US"/>
        </a:p>
      </dgm:t>
    </dgm:pt>
    <dgm:pt modelId="{99207C87-398D-45BC-B4D8-5C03C1F4CDEB}" type="pres">
      <dgm:prSet presAssocID="{058776C9-2F61-4F36-893B-12537C8F1CAA}" presName="node" presStyleLbl="node1" presStyleIdx="2" presStyleCnt="3">
        <dgm:presLayoutVars>
          <dgm:bulletEnabled val="1"/>
        </dgm:presLayoutVars>
      </dgm:prSet>
      <dgm:spPr/>
      <dgm:t>
        <a:bodyPr/>
        <a:lstStyle/>
        <a:p>
          <a:endParaRPr lang="en-US"/>
        </a:p>
      </dgm:t>
    </dgm:pt>
  </dgm:ptLst>
  <dgm:cxnLst>
    <dgm:cxn modelId="{92DCC49E-C32C-4A72-83B6-9383B47070A5}" srcId="{23379DF0-CADA-4D55-AF0E-D59199864C52}" destId="{D055E146-DA82-4F40-959A-717C2720BD59}" srcOrd="1" destOrd="0" parTransId="{64BC0E01-C45D-4ADD-A40C-6C8EE84EAEB6}" sibTransId="{F71C3A5C-D8E8-45CA-A165-D74A285EAE03}"/>
    <dgm:cxn modelId="{FA62DEF9-5828-40F6-A6D4-1FB38841D3F9}" type="presOf" srcId="{D055E146-DA82-4F40-959A-717C2720BD59}" destId="{FAABFB98-4E39-4FD0-BE86-9708182E1DF5}" srcOrd="0" destOrd="0" presId="urn:microsoft.com/office/officeart/2005/8/layout/process2"/>
    <dgm:cxn modelId="{308B6367-8178-4EA4-B629-7105CD325523}" type="presOf" srcId="{058776C9-2F61-4F36-893B-12537C8F1CAA}" destId="{99207C87-398D-45BC-B4D8-5C03C1F4CDEB}" srcOrd="0" destOrd="0" presId="urn:microsoft.com/office/officeart/2005/8/layout/process2"/>
    <dgm:cxn modelId="{50FB45E3-F32C-4603-A5F1-8221FB38E2AC}" type="presOf" srcId="{E8DD8257-31BA-43EA-8EC3-B0C3D4B53FF9}" destId="{3935C907-7539-4394-8E14-9260C197F62A}" srcOrd="0"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E3D58BDA-48BE-4D08-9E80-B9AF418FA06B}" type="presOf" srcId="{F71C3A5C-D8E8-45CA-A165-D74A285EAE03}" destId="{A3F26DB2-D06C-4A8C-B119-7E26684092E7}" srcOrd="1" destOrd="0" presId="urn:microsoft.com/office/officeart/2005/8/layout/process2"/>
    <dgm:cxn modelId="{79CB0644-87DD-4C2C-BF1D-58B0073E3CD6}" type="presOf" srcId="{F71C3A5C-D8E8-45CA-A165-D74A285EAE03}" destId="{04F24BA8-F4F9-47A9-9ADC-D22CA140D8E5}" srcOrd="0" destOrd="0" presId="urn:microsoft.com/office/officeart/2005/8/layout/process2"/>
    <dgm:cxn modelId="{8AAD70FF-D130-4E4F-B8AB-7687C8253C5E}" type="presOf" srcId="{23379DF0-CADA-4D55-AF0E-D59199864C52}" destId="{973071E0-B929-4185-BCAE-9EDBCE041F4D}" srcOrd="0" destOrd="0" presId="urn:microsoft.com/office/officeart/2005/8/layout/process2"/>
    <dgm:cxn modelId="{D1137687-4D37-48A8-9F49-6C30EA3C044A}" type="presOf" srcId="{E8DD8257-31BA-43EA-8EC3-B0C3D4B53FF9}" destId="{B33828D6-7692-4565-AFEF-525C60CE6F1F}" srcOrd="1" destOrd="0" presId="urn:microsoft.com/office/officeart/2005/8/layout/process2"/>
    <dgm:cxn modelId="{A4BD7FA5-760E-439A-BF2B-5B07721B7B52}" srcId="{23379DF0-CADA-4D55-AF0E-D59199864C52}" destId="{E305A5A0-6A5F-499E-986F-CD08075C6A25}" srcOrd="0" destOrd="0" parTransId="{C7FF8924-ED05-41E8-9013-F90F2EC92DA6}" sibTransId="{E8DD8257-31BA-43EA-8EC3-B0C3D4B53FF9}"/>
    <dgm:cxn modelId="{83C397DA-EA92-480A-9AB7-85913F58C3C2}" type="presOf" srcId="{E305A5A0-6A5F-499E-986F-CD08075C6A25}" destId="{BBE00986-5D1C-4FCE-8B5F-16A8EB9F9B2A}" srcOrd="0" destOrd="0" presId="urn:microsoft.com/office/officeart/2005/8/layout/process2"/>
    <dgm:cxn modelId="{51C8B7C9-3B14-4B61-9999-28D83D5759B8}" type="presParOf" srcId="{973071E0-B929-4185-BCAE-9EDBCE041F4D}" destId="{BBE00986-5D1C-4FCE-8B5F-16A8EB9F9B2A}" srcOrd="0" destOrd="0" presId="urn:microsoft.com/office/officeart/2005/8/layout/process2"/>
    <dgm:cxn modelId="{A698CEEF-5570-40C6-A6BD-971ED8A35D4B}" type="presParOf" srcId="{973071E0-B929-4185-BCAE-9EDBCE041F4D}" destId="{3935C907-7539-4394-8E14-9260C197F62A}" srcOrd="1" destOrd="0" presId="urn:microsoft.com/office/officeart/2005/8/layout/process2"/>
    <dgm:cxn modelId="{D940496B-88B4-4C59-B006-08CEFD7F119C}" type="presParOf" srcId="{3935C907-7539-4394-8E14-9260C197F62A}" destId="{B33828D6-7692-4565-AFEF-525C60CE6F1F}" srcOrd="0" destOrd="0" presId="urn:microsoft.com/office/officeart/2005/8/layout/process2"/>
    <dgm:cxn modelId="{EBA3AC47-B205-4DF5-AAD7-D74293AF2252}" type="presParOf" srcId="{973071E0-B929-4185-BCAE-9EDBCE041F4D}" destId="{FAABFB98-4E39-4FD0-BE86-9708182E1DF5}" srcOrd="2" destOrd="0" presId="urn:microsoft.com/office/officeart/2005/8/layout/process2"/>
    <dgm:cxn modelId="{21184E22-2E4F-4760-BB42-5C29BC34A030}" type="presParOf" srcId="{973071E0-B929-4185-BCAE-9EDBCE041F4D}" destId="{04F24BA8-F4F9-47A9-9ADC-D22CA140D8E5}" srcOrd="3" destOrd="0" presId="urn:microsoft.com/office/officeart/2005/8/layout/process2"/>
    <dgm:cxn modelId="{49A08BA4-D121-475E-A1FF-E629B2338CF4}" type="presParOf" srcId="{04F24BA8-F4F9-47A9-9ADC-D22CA140D8E5}" destId="{A3F26DB2-D06C-4A8C-B119-7E26684092E7}" srcOrd="0" destOrd="0" presId="urn:microsoft.com/office/officeart/2005/8/layout/process2"/>
    <dgm:cxn modelId="{097397E8-48DB-4F9C-86DD-182B6DA06138}" type="presParOf" srcId="{973071E0-B929-4185-BCAE-9EDBCE041F4D}" destId="{99207C87-398D-45BC-B4D8-5C03C1F4CDEB}"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2" qsCatId="simple" csTypeId="urn:microsoft.com/office/officeart/2005/8/colors/accent1_2" csCatId="accent1" phldr="1"/>
      <dgm:spPr/>
    </dgm:pt>
    <dgm:pt modelId="{E305A5A0-6A5F-499E-986F-CD08075C6A25}">
      <dgm:prSet phldrT="[Text]"/>
      <dgm:spPr/>
      <dgm:t>
        <a:bodyPr/>
        <a:lstStyle/>
        <a:p>
          <a:pPr algn="ctr"/>
          <a:r>
            <a:rPr lang="en-US" dirty="0" err="1" smtClean="0"/>
            <a:t>Tạo</a:t>
          </a:r>
          <a:r>
            <a:rPr lang="en-US" dirty="0" smtClean="0"/>
            <a:t> </a:t>
          </a:r>
          <a:r>
            <a:rPr lang="en-US" dirty="0" err="1" smtClean="0"/>
            <a:t>Yêu</a:t>
          </a:r>
          <a:r>
            <a:rPr lang="en-US" dirty="0" smtClean="0"/>
            <a:t> </a:t>
          </a:r>
          <a:r>
            <a:rPr lang="en-US" dirty="0" err="1" smtClean="0"/>
            <a:t>cầu</a:t>
          </a:r>
          <a:r>
            <a:rPr lang="en-US" dirty="0" smtClean="0"/>
            <a:t> </a:t>
          </a:r>
          <a:r>
            <a:rPr lang="en-US" dirty="0" err="1" smtClean="0"/>
            <a:t>cung</a:t>
          </a:r>
          <a:r>
            <a:rPr lang="en-US" dirty="0" smtClean="0"/>
            <a:t> </a:t>
          </a:r>
          <a:r>
            <a:rPr lang="en-US" dirty="0" err="1" smtClean="0"/>
            <a:t>ứng</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err="1" smtClean="0"/>
            <a:t>Tạo</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err="1" smtClean="0"/>
            <a:t>Gom</a:t>
          </a:r>
          <a:r>
            <a:rPr lang="en-US" dirty="0" smtClean="0"/>
            <a:t> </a:t>
          </a:r>
          <a:r>
            <a:rPr lang="en-US" dirty="0" err="1" smtClean="0"/>
            <a:t>hàng</a:t>
          </a:r>
          <a:r>
            <a:rPr lang="en-US" dirty="0" smtClean="0"/>
            <a:t> – Picking list</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0379AF68-CB9D-4A12-89A8-76BB1288BE9C}">
      <dgm:prSet phldrT="[Text]"/>
      <dgm:spPr/>
      <dgm:t>
        <a:bodyPr/>
        <a:lstStyle/>
        <a:p>
          <a:pPr algn="ctr"/>
          <a:r>
            <a:rPr lang="en-US" dirty="0" err="1" smtClean="0"/>
            <a:t>Kết</a:t>
          </a:r>
          <a:r>
            <a:rPr lang="en-US" dirty="0" smtClean="0"/>
            <a:t> </a:t>
          </a:r>
          <a:r>
            <a:rPr lang="en-US" dirty="0" err="1" smtClean="0"/>
            <a:t>xuất</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181F0E2D-5F0C-4DD4-8C9C-CA7C663375CD}" type="parTrans" cxnId="{C87C04BA-D32E-4E31-9A35-344EC69337CF}">
      <dgm:prSet/>
      <dgm:spPr/>
      <dgm:t>
        <a:bodyPr/>
        <a:lstStyle/>
        <a:p>
          <a:endParaRPr lang="en-US"/>
        </a:p>
      </dgm:t>
    </dgm:pt>
    <dgm:pt modelId="{DE6EDE64-2443-4913-ADF6-BE57E3698522}" type="sibTrans" cxnId="{C87C04BA-D32E-4E31-9A35-344EC69337CF}">
      <dgm:prSet/>
      <dgm:spPr/>
      <dgm:t>
        <a:bodyPr/>
        <a:lstStyle/>
        <a:p>
          <a:endParaRPr lang="en-US"/>
        </a:p>
      </dgm:t>
    </dgm:pt>
    <dgm:pt modelId="{628F0568-82AC-44A5-A9F6-48631307F34A}">
      <dgm:prSet phldrT="[Text]"/>
      <dgm:spPr/>
      <dgm:t>
        <a:bodyPr/>
        <a:lstStyle/>
        <a:p>
          <a:pPr algn="ctr"/>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smtClean="0"/>
        </a:p>
      </dgm:t>
    </dgm:pt>
    <dgm:pt modelId="{0775188D-10CD-42C5-955B-49C827CC7381}" type="parTrans" cxnId="{85604265-7DB3-4A52-83D0-CBD06987C543}">
      <dgm:prSet/>
      <dgm:spPr/>
      <dgm:t>
        <a:bodyPr/>
        <a:lstStyle/>
        <a:p>
          <a:endParaRPr lang="en-US"/>
        </a:p>
      </dgm:t>
    </dgm:pt>
    <dgm:pt modelId="{4E247FB1-C69E-459E-9CAF-3555231E4FCF}" type="sibTrans" cxnId="{85604265-7DB3-4A52-83D0-CBD06987C543}">
      <dgm:prSet/>
      <dgm:spPr/>
      <dgm:t>
        <a:bodyPr/>
        <a:lstStyle/>
        <a:p>
          <a:endParaRPr lang="en-US"/>
        </a:p>
      </dgm:t>
    </dgm:pt>
    <dgm:pt modelId="{386E1EB4-172B-42C2-97AA-7CFAF70971D1}">
      <dgm:prSet phldrT="[Text]"/>
      <dgm:spPr/>
      <dgm:t>
        <a:bodyPr/>
        <a:lstStyle/>
        <a:p>
          <a:pPr algn="ctr"/>
          <a:r>
            <a:rPr lang="en-US" dirty="0" err="1" smtClean="0"/>
            <a:t>Nhập</a:t>
          </a:r>
          <a:r>
            <a:rPr lang="en-US" dirty="0" smtClean="0"/>
            <a:t> </a:t>
          </a:r>
          <a:r>
            <a:rPr lang="en-US" dirty="0" err="1" smtClean="0"/>
            <a:t>kho</a:t>
          </a:r>
          <a:endParaRPr lang="en-US" dirty="0" smtClean="0"/>
        </a:p>
      </dgm:t>
    </dgm:pt>
    <dgm:pt modelId="{261D615C-5FBD-411C-AD28-AE64EA56F2DD}" type="parTrans" cxnId="{69DA7FF5-9F1D-4D96-9613-A1699491D710}">
      <dgm:prSet/>
      <dgm:spPr/>
      <dgm:t>
        <a:bodyPr/>
        <a:lstStyle/>
        <a:p>
          <a:endParaRPr lang="en-US"/>
        </a:p>
      </dgm:t>
    </dgm:pt>
    <dgm:pt modelId="{F023068B-3D85-4C7E-9335-2E702A6F3854}" type="sibTrans" cxnId="{69DA7FF5-9F1D-4D96-9613-A1699491D710}">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6">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5"/>
      <dgm:spPr/>
      <dgm:t>
        <a:bodyPr/>
        <a:lstStyle/>
        <a:p>
          <a:endParaRPr lang="en-US"/>
        </a:p>
      </dgm:t>
    </dgm:pt>
    <dgm:pt modelId="{B33828D6-7692-4565-AFEF-525C60CE6F1F}" type="pres">
      <dgm:prSet presAssocID="{E8DD8257-31BA-43EA-8EC3-B0C3D4B53FF9}" presName="connectorText" presStyleLbl="sibTrans2D1" presStyleIdx="0" presStyleCnt="5"/>
      <dgm:spPr/>
      <dgm:t>
        <a:bodyPr/>
        <a:lstStyle/>
        <a:p>
          <a:endParaRPr lang="en-US"/>
        </a:p>
      </dgm:t>
    </dgm:pt>
    <dgm:pt modelId="{FAABFB98-4E39-4FD0-BE86-9708182E1DF5}" type="pres">
      <dgm:prSet presAssocID="{D055E146-DA82-4F40-959A-717C2720BD59}" presName="node" presStyleLbl="node1" presStyleIdx="1" presStyleCnt="6">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5"/>
      <dgm:spPr/>
      <dgm:t>
        <a:bodyPr/>
        <a:lstStyle/>
        <a:p>
          <a:endParaRPr lang="en-US"/>
        </a:p>
      </dgm:t>
    </dgm:pt>
    <dgm:pt modelId="{A3F26DB2-D06C-4A8C-B119-7E26684092E7}" type="pres">
      <dgm:prSet presAssocID="{F71C3A5C-D8E8-45CA-A165-D74A285EAE03}" presName="connectorText" presStyleLbl="sibTrans2D1" presStyleIdx="1" presStyleCnt="5"/>
      <dgm:spPr/>
      <dgm:t>
        <a:bodyPr/>
        <a:lstStyle/>
        <a:p>
          <a:endParaRPr lang="en-US"/>
        </a:p>
      </dgm:t>
    </dgm:pt>
    <dgm:pt modelId="{99207C87-398D-45BC-B4D8-5C03C1F4CDEB}" type="pres">
      <dgm:prSet presAssocID="{058776C9-2F61-4F36-893B-12537C8F1CAA}" presName="node" presStyleLbl="node1" presStyleIdx="2" presStyleCnt="6">
        <dgm:presLayoutVars>
          <dgm:bulletEnabled val="1"/>
        </dgm:presLayoutVars>
      </dgm:prSet>
      <dgm:spPr/>
      <dgm:t>
        <a:bodyPr/>
        <a:lstStyle/>
        <a:p>
          <a:endParaRPr lang="en-US"/>
        </a:p>
      </dgm:t>
    </dgm:pt>
    <dgm:pt modelId="{1A64BD3D-2E3A-4C92-AE1F-AAA8E0F16E83}" type="pres">
      <dgm:prSet presAssocID="{F47B9A51-12F9-4704-AC2C-4E9DD53561F4}" presName="sibTrans" presStyleLbl="sibTrans2D1" presStyleIdx="2" presStyleCnt="5"/>
      <dgm:spPr/>
      <dgm:t>
        <a:bodyPr/>
        <a:lstStyle/>
        <a:p>
          <a:endParaRPr lang="en-US"/>
        </a:p>
      </dgm:t>
    </dgm:pt>
    <dgm:pt modelId="{67BD6D25-8043-4707-809E-26EA249774CD}" type="pres">
      <dgm:prSet presAssocID="{F47B9A51-12F9-4704-AC2C-4E9DD53561F4}" presName="connectorText" presStyleLbl="sibTrans2D1" presStyleIdx="2" presStyleCnt="5"/>
      <dgm:spPr/>
      <dgm:t>
        <a:bodyPr/>
        <a:lstStyle/>
        <a:p>
          <a:endParaRPr lang="en-US"/>
        </a:p>
      </dgm:t>
    </dgm:pt>
    <dgm:pt modelId="{E9F1D7BE-2E1A-4465-BF94-A36D68B213C3}" type="pres">
      <dgm:prSet presAssocID="{0379AF68-CB9D-4A12-89A8-76BB1288BE9C}" presName="node" presStyleLbl="node1" presStyleIdx="3" presStyleCnt="6">
        <dgm:presLayoutVars>
          <dgm:bulletEnabled val="1"/>
        </dgm:presLayoutVars>
      </dgm:prSet>
      <dgm:spPr/>
      <dgm:t>
        <a:bodyPr/>
        <a:lstStyle/>
        <a:p>
          <a:endParaRPr lang="en-US"/>
        </a:p>
      </dgm:t>
    </dgm:pt>
    <dgm:pt modelId="{8B837F90-6EEC-4C00-BC6C-1A4F529189CF}" type="pres">
      <dgm:prSet presAssocID="{DE6EDE64-2443-4913-ADF6-BE57E3698522}" presName="sibTrans" presStyleLbl="sibTrans2D1" presStyleIdx="3" presStyleCnt="5"/>
      <dgm:spPr/>
      <dgm:t>
        <a:bodyPr/>
        <a:lstStyle/>
        <a:p>
          <a:endParaRPr lang="en-US"/>
        </a:p>
      </dgm:t>
    </dgm:pt>
    <dgm:pt modelId="{C3491CED-4F31-48F2-8224-8E2E06F65034}" type="pres">
      <dgm:prSet presAssocID="{DE6EDE64-2443-4913-ADF6-BE57E3698522}" presName="connectorText" presStyleLbl="sibTrans2D1" presStyleIdx="3" presStyleCnt="5"/>
      <dgm:spPr/>
      <dgm:t>
        <a:bodyPr/>
        <a:lstStyle/>
        <a:p>
          <a:endParaRPr lang="en-US"/>
        </a:p>
      </dgm:t>
    </dgm:pt>
    <dgm:pt modelId="{E64BA1D2-C527-4D05-BC9A-3BD3EA6267AD}" type="pres">
      <dgm:prSet presAssocID="{628F0568-82AC-44A5-A9F6-48631307F34A}" presName="node" presStyleLbl="node1" presStyleIdx="4" presStyleCnt="6">
        <dgm:presLayoutVars>
          <dgm:bulletEnabled val="1"/>
        </dgm:presLayoutVars>
      </dgm:prSet>
      <dgm:spPr/>
      <dgm:t>
        <a:bodyPr/>
        <a:lstStyle/>
        <a:p>
          <a:endParaRPr lang="en-US"/>
        </a:p>
      </dgm:t>
    </dgm:pt>
    <dgm:pt modelId="{4267856E-3F7D-4062-B935-CE80A49DEA97}" type="pres">
      <dgm:prSet presAssocID="{4E247FB1-C69E-459E-9CAF-3555231E4FCF}" presName="sibTrans" presStyleLbl="sibTrans2D1" presStyleIdx="4" presStyleCnt="5"/>
      <dgm:spPr/>
      <dgm:t>
        <a:bodyPr/>
        <a:lstStyle/>
        <a:p>
          <a:endParaRPr lang="en-US"/>
        </a:p>
      </dgm:t>
    </dgm:pt>
    <dgm:pt modelId="{3D88F474-11F5-43A5-8507-4CA11C4CAE3B}" type="pres">
      <dgm:prSet presAssocID="{4E247FB1-C69E-459E-9CAF-3555231E4FCF}" presName="connectorText" presStyleLbl="sibTrans2D1" presStyleIdx="4" presStyleCnt="5"/>
      <dgm:spPr/>
      <dgm:t>
        <a:bodyPr/>
        <a:lstStyle/>
        <a:p>
          <a:endParaRPr lang="en-US"/>
        </a:p>
      </dgm:t>
    </dgm:pt>
    <dgm:pt modelId="{95C4A1A7-8EF2-49A6-A0F3-EC5DB83E3B07}" type="pres">
      <dgm:prSet presAssocID="{386E1EB4-172B-42C2-97AA-7CFAF70971D1}" presName="node" presStyleLbl="node1" presStyleIdx="5" presStyleCnt="6">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F42AF24F-578E-4919-BB9C-AC861EAE868E}" type="presOf" srcId="{4E247FB1-C69E-459E-9CAF-3555231E4FCF}" destId="{3D88F474-11F5-43A5-8507-4CA11C4CAE3B}" srcOrd="1" destOrd="0" presId="urn:microsoft.com/office/officeart/2005/8/layout/process2"/>
    <dgm:cxn modelId="{E9514129-D94E-4D6A-8C39-AC40695B6EA5}" type="presOf" srcId="{DE6EDE64-2443-4913-ADF6-BE57E3698522}" destId="{8B837F90-6EEC-4C00-BC6C-1A4F529189CF}" srcOrd="0" destOrd="0" presId="urn:microsoft.com/office/officeart/2005/8/layout/process2"/>
    <dgm:cxn modelId="{7B5727CE-071E-4B4E-9FAB-A169C3BF864A}" type="presOf" srcId="{E8DD8257-31BA-43EA-8EC3-B0C3D4B53FF9}" destId="{B33828D6-7692-4565-AFEF-525C60CE6F1F}" srcOrd="1" destOrd="0" presId="urn:microsoft.com/office/officeart/2005/8/layout/process2"/>
    <dgm:cxn modelId="{441D7FDC-E8C3-4822-9379-85275AB44DA0}" type="presOf" srcId="{386E1EB4-172B-42C2-97AA-7CFAF70971D1}" destId="{95C4A1A7-8EF2-49A6-A0F3-EC5DB83E3B07}" srcOrd="0" destOrd="0" presId="urn:microsoft.com/office/officeart/2005/8/layout/process2"/>
    <dgm:cxn modelId="{8F669F50-A05D-4DB0-98CA-481E20C239CE}" type="presOf" srcId="{E8DD8257-31BA-43EA-8EC3-B0C3D4B53FF9}" destId="{3935C907-7539-4394-8E14-9260C197F62A}" srcOrd="0" destOrd="0" presId="urn:microsoft.com/office/officeart/2005/8/layout/process2"/>
    <dgm:cxn modelId="{ACEC9BF3-0934-48A7-A8AC-9868E7FEE8EE}" type="presOf" srcId="{23379DF0-CADA-4D55-AF0E-D59199864C52}" destId="{973071E0-B929-4185-BCAE-9EDBCE041F4D}" srcOrd="0" destOrd="0" presId="urn:microsoft.com/office/officeart/2005/8/layout/process2"/>
    <dgm:cxn modelId="{C87C04BA-D32E-4E31-9A35-344EC69337CF}" srcId="{23379DF0-CADA-4D55-AF0E-D59199864C52}" destId="{0379AF68-CB9D-4A12-89A8-76BB1288BE9C}" srcOrd="3" destOrd="0" parTransId="{181F0E2D-5F0C-4DD4-8C9C-CA7C663375CD}" sibTransId="{DE6EDE64-2443-4913-ADF6-BE57E3698522}"/>
    <dgm:cxn modelId="{497CE8B9-8688-472C-A2DB-590C97752D53}" srcId="{23379DF0-CADA-4D55-AF0E-D59199864C52}" destId="{058776C9-2F61-4F36-893B-12537C8F1CAA}" srcOrd="2" destOrd="0" parTransId="{FB73AB84-3B8E-4509-BB5C-637503661805}" sibTransId="{F47B9A51-12F9-4704-AC2C-4E9DD53561F4}"/>
    <dgm:cxn modelId="{85604265-7DB3-4A52-83D0-CBD06987C543}" srcId="{23379DF0-CADA-4D55-AF0E-D59199864C52}" destId="{628F0568-82AC-44A5-A9F6-48631307F34A}" srcOrd="4" destOrd="0" parTransId="{0775188D-10CD-42C5-955B-49C827CC7381}" sibTransId="{4E247FB1-C69E-459E-9CAF-3555231E4FCF}"/>
    <dgm:cxn modelId="{C0D5BD33-D624-45B1-897F-147CDE99AFB1}" type="presOf" srcId="{F47B9A51-12F9-4704-AC2C-4E9DD53561F4}" destId="{67BD6D25-8043-4707-809E-26EA249774CD}" srcOrd="1" destOrd="0" presId="urn:microsoft.com/office/officeart/2005/8/layout/process2"/>
    <dgm:cxn modelId="{69DA7FF5-9F1D-4D96-9613-A1699491D710}" srcId="{23379DF0-CADA-4D55-AF0E-D59199864C52}" destId="{386E1EB4-172B-42C2-97AA-7CFAF70971D1}" srcOrd="5" destOrd="0" parTransId="{261D615C-5FBD-411C-AD28-AE64EA56F2DD}" sibTransId="{F023068B-3D85-4C7E-9335-2E702A6F3854}"/>
    <dgm:cxn modelId="{DB98682C-F129-41DA-B83B-B47C772E4908}" type="presOf" srcId="{DE6EDE64-2443-4913-ADF6-BE57E3698522}" destId="{C3491CED-4F31-48F2-8224-8E2E06F65034}" srcOrd="1" destOrd="0" presId="urn:microsoft.com/office/officeart/2005/8/layout/process2"/>
    <dgm:cxn modelId="{33D8A77A-04B3-4119-9477-D837568A4DAB}" type="presOf" srcId="{058776C9-2F61-4F36-893B-12537C8F1CAA}" destId="{99207C87-398D-45BC-B4D8-5C03C1F4CDEB}" srcOrd="0" destOrd="0" presId="urn:microsoft.com/office/officeart/2005/8/layout/process2"/>
    <dgm:cxn modelId="{CFB2900E-90D8-4BFF-A01F-F03B4CF47821}" type="presOf" srcId="{628F0568-82AC-44A5-A9F6-48631307F34A}" destId="{E64BA1D2-C527-4D05-BC9A-3BD3EA6267AD}" srcOrd="0" destOrd="0" presId="urn:microsoft.com/office/officeart/2005/8/layout/process2"/>
    <dgm:cxn modelId="{1DE6F687-2731-490D-9A1D-5FC453BBC487}" type="presOf" srcId="{0379AF68-CB9D-4A12-89A8-76BB1288BE9C}" destId="{E9F1D7BE-2E1A-4465-BF94-A36D68B213C3}" srcOrd="0" destOrd="0" presId="urn:microsoft.com/office/officeart/2005/8/layout/process2"/>
    <dgm:cxn modelId="{70AB4277-9984-4747-A158-507D3C8BE2B6}" type="presOf" srcId="{F47B9A51-12F9-4704-AC2C-4E9DD53561F4}" destId="{1A64BD3D-2E3A-4C92-AE1F-AAA8E0F16E83}" srcOrd="0" destOrd="0" presId="urn:microsoft.com/office/officeart/2005/8/layout/process2"/>
    <dgm:cxn modelId="{633BD03C-3D44-4D9E-BE1F-A5401266F04A}" type="presOf" srcId="{E305A5A0-6A5F-499E-986F-CD08075C6A25}" destId="{BBE00986-5D1C-4FCE-8B5F-16A8EB9F9B2A}" srcOrd="0" destOrd="0" presId="urn:microsoft.com/office/officeart/2005/8/layout/process2"/>
    <dgm:cxn modelId="{37D91C06-7F85-4117-8F44-E646C5C10510}" type="presOf" srcId="{F71C3A5C-D8E8-45CA-A165-D74A285EAE03}" destId="{A3F26DB2-D06C-4A8C-B119-7E26684092E7}" srcOrd="1" destOrd="0" presId="urn:microsoft.com/office/officeart/2005/8/layout/process2"/>
    <dgm:cxn modelId="{4A8F7096-7AD9-461D-819A-66AB62A529B0}" type="presOf" srcId="{4E247FB1-C69E-459E-9CAF-3555231E4FCF}" destId="{4267856E-3F7D-4062-B935-CE80A49DEA97}" srcOrd="0"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ECEF979A-6C3D-4DDB-8972-7491F181AED7}" type="presOf" srcId="{D055E146-DA82-4F40-959A-717C2720BD59}" destId="{FAABFB98-4E39-4FD0-BE86-9708182E1DF5}" srcOrd="0" destOrd="0" presId="urn:microsoft.com/office/officeart/2005/8/layout/process2"/>
    <dgm:cxn modelId="{3EAD5B1A-1150-42A3-A926-71554B6147D8}" type="presOf" srcId="{F71C3A5C-D8E8-45CA-A165-D74A285EAE03}" destId="{04F24BA8-F4F9-47A9-9ADC-D22CA140D8E5}" srcOrd="0" destOrd="0" presId="urn:microsoft.com/office/officeart/2005/8/layout/process2"/>
    <dgm:cxn modelId="{346B0077-C17D-4E00-BCFF-1A0528FA7B81}" type="presParOf" srcId="{973071E0-B929-4185-BCAE-9EDBCE041F4D}" destId="{BBE00986-5D1C-4FCE-8B5F-16A8EB9F9B2A}" srcOrd="0" destOrd="0" presId="urn:microsoft.com/office/officeart/2005/8/layout/process2"/>
    <dgm:cxn modelId="{BBF5DAA1-8117-4A74-996A-48A00AB44960}" type="presParOf" srcId="{973071E0-B929-4185-BCAE-9EDBCE041F4D}" destId="{3935C907-7539-4394-8E14-9260C197F62A}" srcOrd="1" destOrd="0" presId="urn:microsoft.com/office/officeart/2005/8/layout/process2"/>
    <dgm:cxn modelId="{D0C0DC41-F66B-4544-93BF-87F9F7E23416}" type="presParOf" srcId="{3935C907-7539-4394-8E14-9260C197F62A}" destId="{B33828D6-7692-4565-AFEF-525C60CE6F1F}" srcOrd="0" destOrd="0" presId="urn:microsoft.com/office/officeart/2005/8/layout/process2"/>
    <dgm:cxn modelId="{7AD7B34B-37B8-4A6D-B21B-B161D14DA8E3}" type="presParOf" srcId="{973071E0-B929-4185-BCAE-9EDBCE041F4D}" destId="{FAABFB98-4E39-4FD0-BE86-9708182E1DF5}" srcOrd="2" destOrd="0" presId="urn:microsoft.com/office/officeart/2005/8/layout/process2"/>
    <dgm:cxn modelId="{C5FCCA65-E511-409C-A173-80A150B2C0C8}" type="presParOf" srcId="{973071E0-B929-4185-BCAE-9EDBCE041F4D}" destId="{04F24BA8-F4F9-47A9-9ADC-D22CA140D8E5}" srcOrd="3" destOrd="0" presId="urn:microsoft.com/office/officeart/2005/8/layout/process2"/>
    <dgm:cxn modelId="{B3D151EE-E93B-4BDF-A05A-5E05245C2A83}" type="presParOf" srcId="{04F24BA8-F4F9-47A9-9ADC-D22CA140D8E5}" destId="{A3F26DB2-D06C-4A8C-B119-7E26684092E7}" srcOrd="0" destOrd="0" presId="urn:microsoft.com/office/officeart/2005/8/layout/process2"/>
    <dgm:cxn modelId="{9E600BEE-5145-40C0-9AA7-81B7129B6CB1}" type="presParOf" srcId="{973071E0-B929-4185-BCAE-9EDBCE041F4D}" destId="{99207C87-398D-45BC-B4D8-5C03C1F4CDEB}" srcOrd="4" destOrd="0" presId="urn:microsoft.com/office/officeart/2005/8/layout/process2"/>
    <dgm:cxn modelId="{49D6F505-C6E3-4EAE-8D6D-712B2802BF0A}" type="presParOf" srcId="{973071E0-B929-4185-BCAE-9EDBCE041F4D}" destId="{1A64BD3D-2E3A-4C92-AE1F-AAA8E0F16E83}" srcOrd="5" destOrd="0" presId="urn:microsoft.com/office/officeart/2005/8/layout/process2"/>
    <dgm:cxn modelId="{3F792967-B638-4FD4-817F-71A2937F1C21}" type="presParOf" srcId="{1A64BD3D-2E3A-4C92-AE1F-AAA8E0F16E83}" destId="{67BD6D25-8043-4707-809E-26EA249774CD}" srcOrd="0" destOrd="0" presId="urn:microsoft.com/office/officeart/2005/8/layout/process2"/>
    <dgm:cxn modelId="{7112D0FB-179B-40F1-AA74-18CECC15FF64}" type="presParOf" srcId="{973071E0-B929-4185-BCAE-9EDBCE041F4D}" destId="{E9F1D7BE-2E1A-4465-BF94-A36D68B213C3}" srcOrd="6" destOrd="0" presId="urn:microsoft.com/office/officeart/2005/8/layout/process2"/>
    <dgm:cxn modelId="{63FD68D5-93BD-443B-BD66-CA12F3B578FE}" type="presParOf" srcId="{973071E0-B929-4185-BCAE-9EDBCE041F4D}" destId="{8B837F90-6EEC-4C00-BC6C-1A4F529189CF}" srcOrd="7" destOrd="0" presId="urn:microsoft.com/office/officeart/2005/8/layout/process2"/>
    <dgm:cxn modelId="{0BE68728-6D3B-4D8C-B8F4-B62B5D90AA19}" type="presParOf" srcId="{8B837F90-6EEC-4C00-BC6C-1A4F529189CF}" destId="{C3491CED-4F31-48F2-8224-8E2E06F65034}" srcOrd="0" destOrd="0" presId="urn:microsoft.com/office/officeart/2005/8/layout/process2"/>
    <dgm:cxn modelId="{3137351B-9A4A-4587-A42A-47A8486CB37C}" type="presParOf" srcId="{973071E0-B929-4185-BCAE-9EDBCE041F4D}" destId="{E64BA1D2-C527-4D05-BC9A-3BD3EA6267AD}" srcOrd="8" destOrd="0" presId="urn:microsoft.com/office/officeart/2005/8/layout/process2"/>
    <dgm:cxn modelId="{EFEBB9D3-C46E-40A2-AC2C-18AC94B1FA10}" type="presParOf" srcId="{973071E0-B929-4185-BCAE-9EDBCE041F4D}" destId="{4267856E-3F7D-4062-B935-CE80A49DEA97}" srcOrd="9" destOrd="0" presId="urn:microsoft.com/office/officeart/2005/8/layout/process2"/>
    <dgm:cxn modelId="{548A5EBD-4A62-4A73-9C80-DDEC9DEB3D4E}" type="presParOf" srcId="{4267856E-3F7D-4062-B935-CE80A49DEA97}" destId="{3D88F474-11F5-43A5-8507-4CA11C4CAE3B}" srcOrd="0" destOrd="0" presId="urn:microsoft.com/office/officeart/2005/8/layout/process2"/>
    <dgm:cxn modelId="{86CA9B6F-2CF5-40F2-A4CC-76FAE2BD0A91}" type="presParOf" srcId="{973071E0-B929-4185-BCAE-9EDBCE041F4D}" destId="{95C4A1A7-8EF2-49A6-A0F3-EC5DB83E3B07}"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2" qsCatId="simple" csTypeId="urn:microsoft.com/office/officeart/2005/8/colors/accent1_2" csCatId="accent1" phldr="1"/>
      <dgm:spPr/>
    </dgm:pt>
    <dgm:pt modelId="{E305A5A0-6A5F-499E-986F-CD08075C6A25}">
      <dgm:prSet phldrT="[Text]"/>
      <dgm:spPr/>
      <dgm:t>
        <a:bodyPr/>
        <a:lstStyle/>
        <a:p>
          <a:pPr algn="ctr"/>
          <a:r>
            <a:rPr lang="en-US" dirty="0" err="1" smtClean="0"/>
            <a:t>Tạo</a:t>
          </a:r>
          <a:r>
            <a:rPr lang="en-US" dirty="0" smtClean="0"/>
            <a:t> </a:t>
          </a:r>
          <a:r>
            <a:rPr lang="en-US" dirty="0" err="1" smtClean="0"/>
            <a:t>Yêu</a:t>
          </a:r>
          <a:r>
            <a:rPr lang="en-US" dirty="0" smtClean="0"/>
            <a:t> </a:t>
          </a:r>
          <a:r>
            <a:rPr lang="en-US" dirty="0" err="1" smtClean="0"/>
            <a:t>cầu</a:t>
          </a:r>
          <a:r>
            <a:rPr lang="en-US" dirty="0" smtClean="0"/>
            <a:t> </a:t>
          </a:r>
          <a:r>
            <a:rPr lang="en-US" dirty="0" err="1" smtClean="0"/>
            <a:t>cung</a:t>
          </a:r>
          <a:r>
            <a:rPr lang="en-US" dirty="0" smtClean="0"/>
            <a:t> </a:t>
          </a:r>
          <a:r>
            <a:rPr lang="en-US" dirty="0" err="1" smtClean="0"/>
            <a:t>ứng</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err="1" smtClean="0"/>
            <a:t>Tạo</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err="1" smtClean="0"/>
            <a:t>Gom</a:t>
          </a:r>
          <a:r>
            <a:rPr lang="en-US" dirty="0" smtClean="0"/>
            <a:t> </a:t>
          </a:r>
          <a:r>
            <a:rPr lang="en-US" dirty="0" err="1" smtClean="0"/>
            <a:t>hàng</a:t>
          </a:r>
          <a:r>
            <a:rPr lang="en-US" dirty="0" smtClean="0"/>
            <a:t> – Picking list</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0379AF68-CB9D-4A12-89A8-76BB1288BE9C}">
      <dgm:prSet phldrT="[Text]"/>
      <dgm:spPr/>
      <dgm:t>
        <a:bodyPr/>
        <a:lstStyle/>
        <a:p>
          <a:pPr algn="ctr"/>
          <a:r>
            <a:rPr lang="en-US" dirty="0" err="1" smtClean="0"/>
            <a:t>Kết</a:t>
          </a:r>
          <a:r>
            <a:rPr lang="en-US" dirty="0" smtClean="0"/>
            <a:t> </a:t>
          </a:r>
          <a:r>
            <a:rPr lang="en-US" dirty="0" err="1" smtClean="0"/>
            <a:t>xuất</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181F0E2D-5F0C-4DD4-8C9C-CA7C663375CD}" type="parTrans" cxnId="{C87C04BA-D32E-4E31-9A35-344EC69337CF}">
      <dgm:prSet/>
      <dgm:spPr/>
      <dgm:t>
        <a:bodyPr/>
        <a:lstStyle/>
        <a:p>
          <a:endParaRPr lang="en-US"/>
        </a:p>
      </dgm:t>
    </dgm:pt>
    <dgm:pt modelId="{DE6EDE64-2443-4913-ADF6-BE57E3698522}" type="sibTrans" cxnId="{C87C04BA-D32E-4E31-9A35-344EC69337CF}">
      <dgm:prSet/>
      <dgm:spPr/>
      <dgm:t>
        <a:bodyPr/>
        <a:lstStyle/>
        <a:p>
          <a:endParaRPr lang="en-US"/>
        </a:p>
      </dgm:t>
    </dgm:pt>
    <dgm:pt modelId="{628F0568-82AC-44A5-A9F6-48631307F34A}">
      <dgm:prSet phldrT="[Text]"/>
      <dgm:spPr/>
      <dgm:t>
        <a:bodyPr/>
        <a:lstStyle/>
        <a:p>
          <a:pPr algn="ctr"/>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smtClean="0"/>
        </a:p>
      </dgm:t>
    </dgm:pt>
    <dgm:pt modelId="{0775188D-10CD-42C5-955B-49C827CC7381}" type="parTrans" cxnId="{85604265-7DB3-4A52-83D0-CBD06987C543}">
      <dgm:prSet/>
      <dgm:spPr/>
      <dgm:t>
        <a:bodyPr/>
        <a:lstStyle/>
        <a:p>
          <a:endParaRPr lang="en-US"/>
        </a:p>
      </dgm:t>
    </dgm:pt>
    <dgm:pt modelId="{4E247FB1-C69E-459E-9CAF-3555231E4FCF}" type="sibTrans" cxnId="{85604265-7DB3-4A52-83D0-CBD06987C543}">
      <dgm:prSet/>
      <dgm:spPr/>
      <dgm:t>
        <a:bodyPr/>
        <a:lstStyle/>
        <a:p>
          <a:endParaRPr lang="en-US"/>
        </a:p>
      </dgm:t>
    </dgm:pt>
    <dgm:pt modelId="{386E1EB4-172B-42C2-97AA-7CFAF70971D1}">
      <dgm:prSet phldrT="[Text]"/>
      <dgm:spPr/>
      <dgm:t>
        <a:bodyPr/>
        <a:lstStyle/>
        <a:p>
          <a:pPr algn="ctr"/>
          <a:r>
            <a:rPr lang="en-US" dirty="0" err="1" smtClean="0"/>
            <a:t>Nhập</a:t>
          </a:r>
          <a:r>
            <a:rPr lang="en-US" dirty="0" smtClean="0"/>
            <a:t> </a:t>
          </a:r>
          <a:r>
            <a:rPr lang="en-US" dirty="0" err="1" smtClean="0"/>
            <a:t>kho</a:t>
          </a:r>
          <a:endParaRPr lang="en-US" dirty="0" smtClean="0"/>
        </a:p>
      </dgm:t>
    </dgm:pt>
    <dgm:pt modelId="{261D615C-5FBD-411C-AD28-AE64EA56F2DD}" type="parTrans" cxnId="{69DA7FF5-9F1D-4D96-9613-A1699491D710}">
      <dgm:prSet/>
      <dgm:spPr/>
      <dgm:t>
        <a:bodyPr/>
        <a:lstStyle/>
        <a:p>
          <a:endParaRPr lang="en-US"/>
        </a:p>
      </dgm:t>
    </dgm:pt>
    <dgm:pt modelId="{F023068B-3D85-4C7E-9335-2E702A6F3854}" type="sibTrans" cxnId="{69DA7FF5-9F1D-4D96-9613-A1699491D710}">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6">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5"/>
      <dgm:spPr/>
      <dgm:t>
        <a:bodyPr/>
        <a:lstStyle/>
        <a:p>
          <a:endParaRPr lang="en-US"/>
        </a:p>
      </dgm:t>
    </dgm:pt>
    <dgm:pt modelId="{B33828D6-7692-4565-AFEF-525C60CE6F1F}" type="pres">
      <dgm:prSet presAssocID="{E8DD8257-31BA-43EA-8EC3-B0C3D4B53FF9}" presName="connectorText" presStyleLbl="sibTrans2D1" presStyleIdx="0" presStyleCnt="5"/>
      <dgm:spPr/>
      <dgm:t>
        <a:bodyPr/>
        <a:lstStyle/>
        <a:p>
          <a:endParaRPr lang="en-US"/>
        </a:p>
      </dgm:t>
    </dgm:pt>
    <dgm:pt modelId="{FAABFB98-4E39-4FD0-BE86-9708182E1DF5}" type="pres">
      <dgm:prSet presAssocID="{D055E146-DA82-4F40-959A-717C2720BD59}" presName="node" presStyleLbl="node1" presStyleIdx="1" presStyleCnt="6">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5"/>
      <dgm:spPr/>
      <dgm:t>
        <a:bodyPr/>
        <a:lstStyle/>
        <a:p>
          <a:endParaRPr lang="en-US"/>
        </a:p>
      </dgm:t>
    </dgm:pt>
    <dgm:pt modelId="{A3F26DB2-D06C-4A8C-B119-7E26684092E7}" type="pres">
      <dgm:prSet presAssocID="{F71C3A5C-D8E8-45CA-A165-D74A285EAE03}" presName="connectorText" presStyleLbl="sibTrans2D1" presStyleIdx="1" presStyleCnt="5"/>
      <dgm:spPr/>
      <dgm:t>
        <a:bodyPr/>
        <a:lstStyle/>
        <a:p>
          <a:endParaRPr lang="en-US"/>
        </a:p>
      </dgm:t>
    </dgm:pt>
    <dgm:pt modelId="{99207C87-398D-45BC-B4D8-5C03C1F4CDEB}" type="pres">
      <dgm:prSet presAssocID="{058776C9-2F61-4F36-893B-12537C8F1CAA}" presName="node" presStyleLbl="node1" presStyleIdx="2" presStyleCnt="6">
        <dgm:presLayoutVars>
          <dgm:bulletEnabled val="1"/>
        </dgm:presLayoutVars>
      </dgm:prSet>
      <dgm:spPr/>
      <dgm:t>
        <a:bodyPr/>
        <a:lstStyle/>
        <a:p>
          <a:endParaRPr lang="en-US"/>
        </a:p>
      </dgm:t>
    </dgm:pt>
    <dgm:pt modelId="{1A64BD3D-2E3A-4C92-AE1F-AAA8E0F16E83}" type="pres">
      <dgm:prSet presAssocID="{F47B9A51-12F9-4704-AC2C-4E9DD53561F4}" presName="sibTrans" presStyleLbl="sibTrans2D1" presStyleIdx="2" presStyleCnt="5"/>
      <dgm:spPr/>
      <dgm:t>
        <a:bodyPr/>
        <a:lstStyle/>
        <a:p>
          <a:endParaRPr lang="en-US"/>
        </a:p>
      </dgm:t>
    </dgm:pt>
    <dgm:pt modelId="{67BD6D25-8043-4707-809E-26EA249774CD}" type="pres">
      <dgm:prSet presAssocID="{F47B9A51-12F9-4704-AC2C-4E9DD53561F4}" presName="connectorText" presStyleLbl="sibTrans2D1" presStyleIdx="2" presStyleCnt="5"/>
      <dgm:spPr/>
      <dgm:t>
        <a:bodyPr/>
        <a:lstStyle/>
        <a:p>
          <a:endParaRPr lang="en-US"/>
        </a:p>
      </dgm:t>
    </dgm:pt>
    <dgm:pt modelId="{E9F1D7BE-2E1A-4465-BF94-A36D68B213C3}" type="pres">
      <dgm:prSet presAssocID="{0379AF68-CB9D-4A12-89A8-76BB1288BE9C}" presName="node" presStyleLbl="node1" presStyleIdx="3" presStyleCnt="6">
        <dgm:presLayoutVars>
          <dgm:bulletEnabled val="1"/>
        </dgm:presLayoutVars>
      </dgm:prSet>
      <dgm:spPr/>
      <dgm:t>
        <a:bodyPr/>
        <a:lstStyle/>
        <a:p>
          <a:endParaRPr lang="en-US"/>
        </a:p>
      </dgm:t>
    </dgm:pt>
    <dgm:pt modelId="{8B837F90-6EEC-4C00-BC6C-1A4F529189CF}" type="pres">
      <dgm:prSet presAssocID="{DE6EDE64-2443-4913-ADF6-BE57E3698522}" presName="sibTrans" presStyleLbl="sibTrans2D1" presStyleIdx="3" presStyleCnt="5"/>
      <dgm:spPr/>
      <dgm:t>
        <a:bodyPr/>
        <a:lstStyle/>
        <a:p>
          <a:endParaRPr lang="en-US"/>
        </a:p>
      </dgm:t>
    </dgm:pt>
    <dgm:pt modelId="{C3491CED-4F31-48F2-8224-8E2E06F65034}" type="pres">
      <dgm:prSet presAssocID="{DE6EDE64-2443-4913-ADF6-BE57E3698522}" presName="connectorText" presStyleLbl="sibTrans2D1" presStyleIdx="3" presStyleCnt="5"/>
      <dgm:spPr/>
      <dgm:t>
        <a:bodyPr/>
        <a:lstStyle/>
        <a:p>
          <a:endParaRPr lang="en-US"/>
        </a:p>
      </dgm:t>
    </dgm:pt>
    <dgm:pt modelId="{E64BA1D2-C527-4D05-BC9A-3BD3EA6267AD}" type="pres">
      <dgm:prSet presAssocID="{628F0568-82AC-44A5-A9F6-48631307F34A}" presName="node" presStyleLbl="node1" presStyleIdx="4" presStyleCnt="6">
        <dgm:presLayoutVars>
          <dgm:bulletEnabled val="1"/>
        </dgm:presLayoutVars>
      </dgm:prSet>
      <dgm:spPr/>
      <dgm:t>
        <a:bodyPr/>
        <a:lstStyle/>
        <a:p>
          <a:endParaRPr lang="en-US"/>
        </a:p>
      </dgm:t>
    </dgm:pt>
    <dgm:pt modelId="{4267856E-3F7D-4062-B935-CE80A49DEA97}" type="pres">
      <dgm:prSet presAssocID="{4E247FB1-C69E-459E-9CAF-3555231E4FCF}" presName="sibTrans" presStyleLbl="sibTrans2D1" presStyleIdx="4" presStyleCnt="5"/>
      <dgm:spPr/>
      <dgm:t>
        <a:bodyPr/>
        <a:lstStyle/>
        <a:p>
          <a:endParaRPr lang="en-US"/>
        </a:p>
      </dgm:t>
    </dgm:pt>
    <dgm:pt modelId="{3D88F474-11F5-43A5-8507-4CA11C4CAE3B}" type="pres">
      <dgm:prSet presAssocID="{4E247FB1-C69E-459E-9CAF-3555231E4FCF}" presName="connectorText" presStyleLbl="sibTrans2D1" presStyleIdx="4" presStyleCnt="5"/>
      <dgm:spPr/>
      <dgm:t>
        <a:bodyPr/>
        <a:lstStyle/>
        <a:p>
          <a:endParaRPr lang="en-US"/>
        </a:p>
      </dgm:t>
    </dgm:pt>
    <dgm:pt modelId="{95C4A1A7-8EF2-49A6-A0F3-EC5DB83E3B07}" type="pres">
      <dgm:prSet presAssocID="{386E1EB4-172B-42C2-97AA-7CFAF70971D1}" presName="node" presStyleLbl="node1" presStyleIdx="5" presStyleCnt="6">
        <dgm:presLayoutVars>
          <dgm:bulletEnabled val="1"/>
        </dgm:presLayoutVars>
      </dgm:prSet>
      <dgm:spPr/>
      <dgm:t>
        <a:bodyPr/>
        <a:lstStyle/>
        <a:p>
          <a:endParaRPr lang="en-US"/>
        </a:p>
      </dgm:t>
    </dgm:pt>
  </dgm:ptLst>
  <dgm:cxnLst>
    <dgm:cxn modelId="{71420569-4000-4DFF-BA05-805B044306F4}" type="presOf" srcId="{E8DD8257-31BA-43EA-8EC3-B0C3D4B53FF9}" destId="{B33828D6-7692-4565-AFEF-525C60CE6F1F}" srcOrd="1" destOrd="0" presId="urn:microsoft.com/office/officeart/2005/8/layout/process2"/>
    <dgm:cxn modelId="{EF9B9837-FE10-49F1-AEBE-271F55CD25B9}" type="presOf" srcId="{386E1EB4-172B-42C2-97AA-7CFAF70971D1}" destId="{95C4A1A7-8EF2-49A6-A0F3-EC5DB83E3B07}" srcOrd="0" destOrd="0" presId="urn:microsoft.com/office/officeart/2005/8/layout/process2"/>
    <dgm:cxn modelId="{B944E912-4993-4CF3-A048-A5A0867E6AAB}" type="presOf" srcId="{4E247FB1-C69E-459E-9CAF-3555231E4FCF}" destId="{4267856E-3F7D-4062-B935-CE80A49DEA97}" srcOrd="0" destOrd="0" presId="urn:microsoft.com/office/officeart/2005/8/layout/process2"/>
    <dgm:cxn modelId="{69DA7FF5-9F1D-4D96-9613-A1699491D710}" srcId="{23379DF0-CADA-4D55-AF0E-D59199864C52}" destId="{386E1EB4-172B-42C2-97AA-7CFAF70971D1}" srcOrd="5" destOrd="0" parTransId="{261D615C-5FBD-411C-AD28-AE64EA56F2DD}" sibTransId="{F023068B-3D85-4C7E-9335-2E702A6F3854}"/>
    <dgm:cxn modelId="{13EFAD42-AD0C-465E-80D4-1D1000CB25C1}" type="presOf" srcId="{628F0568-82AC-44A5-A9F6-48631307F34A}" destId="{E64BA1D2-C527-4D05-BC9A-3BD3EA6267AD}" srcOrd="0" destOrd="0" presId="urn:microsoft.com/office/officeart/2005/8/layout/process2"/>
    <dgm:cxn modelId="{A4BD7FA5-760E-439A-BF2B-5B07721B7B52}" srcId="{23379DF0-CADA-4D55-AF0E-D59199864C52}" destId="{E305A5A0-6A5F-499E-986F-CD08075C6A25}" srcOrd="0" destOrd="0" parTransId="{C7FF8924-ED05-41E8-9013-F90F2EC92DA6}" sibTransId="{E8DD8257-31BA-43EA-8EC3-B0C3D4B53FF9}"/>
    <dgm:cxn modelId="{85604265-7DB3-4A52-83D0-CBD06987C543}" srcId="{23379DF0-CADA-4D55-AF0E-D59199864C52}" destId="{628F0568-82AC-44A5-A9F6-48631307F34A}" srcOrd="4" destOrd="0" parTransId="{0775188D-10CD-42C5-955B-49C827CC7381}" sibTransId="{4E247FB1-C69E-459E-9CAF-3555231E4FCF}"/>
    <dgm:cxn modelId="{76E798F0-D296-4A2B-B771-02F236FC7F14}" type="presOf" srcId="{E305A5A0-6A5F-499E-986F-CD08075C6A25}" destId="{BBE00986-5D1C-4FCE-8B5F-16A8EB9F9B2A}" srcOrd="0" destOrd="0" presId="urn:microsoft.com/office/officeart/2005/8/layout/process2"/>
    <dgm:cxn modelId="{5E36E018-C8F0-4B7E-96A5-9E34573CEA30}" type="presOf" srcId="{E8DD8257-31BA-43EA-8EC3-B0C3D4B53FF9}" destId="{3935C907-7539-4394-8E14-9260C197F62A}" srcOrd="0" destOrd="0" presId="urn:microsoft.com/office/officeart/2005/8/layout/process2"/>
    <dgm:cxn modelId="{EE25458D-4056-4B91-99CB-BCEC8BC1887D}" type="presOf" srcId="{23379DF0-CADA-4D55-AF0E-D59199864C52}" destId="{973071E0-B929-4185-BCAE-9EDBCE041F4D}" srcOrd="0" destOrd="0" presId="urn:microsoft.com/office/officeart/2005/8/layout/process2"/>
    <dgm:cxn modelId="{0D5F7794-4D47-4543-99C7-CDF1A771462B}" type="presOf" srcId="{F71C3A5C-D8E8-45CA-A165-D74A285EAE03}" destId="{A3F26DB2-D06C-4A8C-B119-7E26684092E7}" srcOrd="1" destOrd="0" presId="urn:microsoft.com/office/officeart/2005/8/layout/process2"/>
    <dgm:cxn modelId="{C87C04BA-D32E-4E31-9A35-344EC69337CF}" srcId="{23379DF0-CADA-4D55-AF0E-D59199864C52}" destId="{0379AF68-CB9D-4A12-89A8-76BB1288BE9C}" srcOrd="3" destOrd="0" parTransId="{181F0E2D-5F0C-4DD4-8C9C-CA7C663375CD}" sibTransId="{DE6EDE64-2443-4913-ADF6-BE57E3698522}"/>
    <dgm:cxn modelId="{A57F8DCA-7222-4E2C-91B0-A53FFC9EA23C}" type="presOf" srcId="{DE6EDE64-2443-4913-ADF6-BE57E3698522}" destId="{C3491CED-4F31-48F2-8224-8E2E06F65034}" srcOrd="1"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EB0EB993-618A-4A6F-8423-60D1C7100DC9}" type="presOf" srcId="{D055E146-DA82-4F40-959A-717C2720BD59}" destId="{FAABFB98-4E39-4FD0-BE86-9708182E1DF5}" srcOrd="0" destOrd="0" presId="urn:microsoft.com/office/officeart/2005/8/layout/process2"/>
    <dgm:cxn modelId="{F3A392DE-6107-4B65-A912-D7FA1334C6BF}" type="presOf" srcId="{F47B9A51-12F9-4704-AC2C-4E9DD53561F4}" destId="{67BD6D25-8043-4707-809E-26EA249774CD}" srcOrd="1" destOrd="0" presId="urn:microsoft.com/office/officeart/2005/8/layout/process2"/>
    <dgm:cxn modelId="{E65456EC-FEE8-499B-A01B-4560390C2087}" type="presOf" srcId="{4E247FB1-C69E-459E-9CAF-3555231E4FCF}" destId="{3D88F474-11F5-43A5-8507-4CA11C4CAE3B}" srcOrd="1" destOrd="0" presId="urn:microsoft.com/office/officeart/2005/8/layout/process2"/>
    <dgm:cxn modelId="{61FD49B5-5DE3-4E63-9913-786CFFD492BE}" type="presOf" srcId="{F71C3A5C-D8E8-45CA-A165-D74A285EAE03}" destId="{04F24BA8-F4F9-47A9-9ADC-D22CA140D8E5}" srcOrd="0" destOrd="0" presId="urn:microsoft.com/office/officeart/2005/8/layout/process2"/>
    <dgm:cxn modelId="{A636E832-3B27-4414-B071-820C661D75C3}" type="presOf" srcId="{DE6EDE64-2443-4913-ADF6-BE57E3698522}" destId="{8B837F90-6EEC-4C00-BC6C-1A4F529189CF}" srcOrd="0"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7F71232C-391C-4CAF-9222-B79F912ED338}" type="presOf" srcId="{0379AF68-CB9D-4A12-89A8-76BB1288BE9C}" destId="{E9F1D7BE-2E1A-4465-BF94-A36D68B213C3}" srcOrd="0" destOrd="0" presId="urn:microsoft.com/office/officeart/2005/8/layout/process2"/>
    <dgm:cxn modelId="{8D469F8B-B5A0-48FF-ACDB-BCD66675BD2A}" type="presOf" srcId="{058776C9-2F61-4F36-893B-12537C8F1CAA}" destId="{99207C87-398D-45BC-B4D8-5C03C1F4CDEB}" srcOrd="0" destOrd="0" presId="urn:microsoft.com/office/officeart/2005/8/layout/process2"/>
    <dgm:cxn modelId="{959A8D85-4CA0-4688-8DAB-7C9BD9F3C826}" type="presOf" srcId="{F47B9A51-12F9-4704-AC2C-4E9DD53561F4}" destId="{1A64BD3D-2E3A-4C92-AE1F-AAA8E0F16E83}" srcOrd="0" destOrd="0" presId="urn:microsoft.com/office/officeart/2005/8/layout/process2"/>
    <dgm:cxn modelId="{EF6F5F8D-E113-4CEC-8581-635456B6CE78}" type="presParOf" srcId="{973071E0-B929-4185-BCAE-9EDBCE041F4D}" destId="{BBE00986-5D1C-4FCE-8B5F-16A8EB9F9B2A}" srcOrd="0" destOrd="0" presId="urn:microsoft.com/office/officeart/2005/8/layout/process2"/>
    <dgm:cxn modelId="{213A870F-D28A-4088-A50E-837A4435E54D}" type="presParOf" srcId="{973071E0-B929-4185-BCAE-9EDBCE041F4D}" destId="{3935C907-7539-4394-8E14-9260C197F62A}" srcOrd="1" destOrd="0" presId="urn:microsoft.com/office/officeart/2005/8/layout/process2"/>
    <dgm:cxn modelId="{522A0CEC-78D0-4BAC-BB2B-26A5BC26D56F}" type="presParOf" srcId="{3935C907-7539-4394-8E14-9260C197F62A}" destId="{B33828D6-7692-4565-AFEF-525C60CE6F1F}" srcOrd="0" destOrd="0" presId="urn:microsoft.com/office/officeart/2005/8/layout/process2"/>
    <dgm:cxn modelId="{CD84AC13-3E83-4B77-8BFB-B7B1BBEE3A8E}" type="presParOf" srcId="{973071E0-B929-4185-BCAE-9EDBCE041F4D}" destId="{FAABFB98-4E39-4FD0-BE86-9708182E1DF5}" srcOrd="2" destOrd="0" presId="urn:microsoft.com/office/officeart/2005/8/layout/process2"/>
    <dgm:cxn modelId="{3B7C124C-6708-4204-9C1D-642D3F05B7B7}" type="presParOf" srcId="{973071E0-B929-4185-BCAE-9EDBCE041F4D}" destId="{04F24BA8-F4F9-47A9-9ADC-D22CA140D8E5}" srcOrd="3" destOrd="0" presId="urn:microsoft.com/office/officeart/2005/8/layout/process2"/>
    <dgm:cxn modelId="{D1D20106-B2F6-4BA4-A9C0-622023F68DB7}" type="presParOf" srcId="{04F24BA8-F4F9-47A9-9ADC-D22CA140D8E5}" destId="{A3F26DB2-D06C-4A8C-B119-7E26684092E7}" srcOrd="0" destOrd="0" presId="urn:microsoft.com/office/officeart/2005/8/layout/process2"/>
    <dgm:cxn modelId="{1D919CC2-AA7C-4DC0-B0E1-9A396AECAC86}" type="presParOf" srcId="{973071E0-B929-4185-BCAE-9EDBCE041F4D}" destId="{99207C87-398D-45BC-B4D8-5C03C1F4CDEB}" srcOrd="4" destOrd="0" presId="urn:microsoft.com/office/officeart/2005/8/layout/process2"/>
    <dgm:cxn modelId="{85CB2120-0437-4998-B4B1-98081E4D7AF0}" type="presParOf" srcId="{973071E0-B929-4185-BCAE-9EDBCE041F4D}" destId="{1A64BD3D-2E3A-4C92-AE1F-AAA8E0F16E83}" srcOrd="5" destOrd="0" presId="urn:microsoft.com/office/officeart/2005/8/layout/process2"/>
    <dgm:cxn modelId="{8661576B-0FAA-4265-8BEC-D9E0CEE40138}" type="presParOf" srcId="{1A64BD3D-2E3A-4C92-AE1F-AAA8E0F16E83}" destId="{67BD6D25-8043-4707-809E-26EA249774CD}" srcOrd="0" destOrd="0" presId="urn:microsoft.com/office/officeart/2005/8/layout/process2"/>
    <dgm:cxn modelId="{AF4175A4-4519-4868-9280-5A1A9F5C252F}" type="presParOf" srcId="{973071E0-B929-4185-BCAE-9EDBCE041F4D}" destId="{E9F1D7BE-2E1A-4465-BF94-A36D68B213C3}" srcOrd="6" destOrd="0" presId="urn:microsoft.com/office/officeart/2005/8/layout/process2"/>
    <dgm:cxn modelId="{A34C085A-F598-4AE3-8928-ADFF69FBF525}" type="presParOf" srcId="{973071E0-B929-4185-BCAE-9EDBCE041F4D}" destId="{8B837F90-6EEC-4C00-BC6C-1A4F529189CF}" srcOrd="7" destOrd="0" presId="urn:microsoft.com/office/officeart/2005/8/layout/process2"/>
    <dgm:cxn modelId="{608286DF-00AF-4D05-A9D1-B11838F04D2D}" type="presParOf" srcId="{8B837F90-6EEC-4C00-BC6C-1A4F529189CF}" destId="{C3491CED-4F31-48F2-8224-8E2E06F65034}" srcOrd="0" destOrd="0" presId="urn:microsoft.com/office/officeart/2005/8/layout/process2"/>
    <dgm:cxn modelId="{B163A3E9-050C-4E4D-AEA1-E6E0C5712424}" type="presParOf" srcId="{973071E0-B929-4185-BCAE-9EDBCE041F4D}" destId="{E64BA1D2-C527-4D05-BC9A-3BD3EA6267AD}" srcOrd="8" destOrd="0" presId="urn:microsoft.com/office/officeart/2005/8/layout/process2"/>
    <dgm:cxn modelId="{14E33859-166E-41E8-86BC-CA1899D039FC}" type="presParOf" srcId="{973071E0-B929-4185-BCAE-9EDBCE041F4D}" destId="{4267856E-3F7D-4062-B935-CE80A49DEA97}" srcOrd="9" destOrd="0" presId="urn:microsoft.com/office/officeart/2005/8/layout/process2"/>
    <dgm:cxn modelId="{8F41D3D3-120D-4540-826F-49AF9FC65E40}" type="presParOf" srcId="{4267856E-3F7D-4062-B935-CE80A49DEA97}" destId="{3D88F474-11F5-43A5-8507-4CA11C4CAE3B}" srcOrd="0" destOrd="0" presId="urn:microsoft.com/office/officeart/2005/8/layout/process2"/>
    <dgm:cxn modelId="{0E080320-FC4F-4387-A12C-8FABAD13A05B}" type="presParOf" srcId="{973071E0-B929-4185-BCAE-9EDBCE041F4D}" destId="{95C4A1A7-8EF2-49A6-A0F3-EC5DB83E3B07}"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2" qsCatId="simple" csTypeId="urn:microsoft.com/office/officeart/2005/8/colors/accent1_2" csCatId="accent1" phldr="1"/>
      <dgm:spPr/>
    </dgm:pt>
    <dgm:pt modelId="{E305A5A0-6A5F-499E-986F-CD08075C6A25}">
      <dgm:prSet phldrT="[Text]"/>
      <dgm:spPr/>
      <dgm:t>
        <a:bodyPr/>
        <a:lstStyle/>
        <a:p>
          <a:pPr algn="ctr"/>
          <a:r>
            <a:rPr lang="en-US" dirty="0" err="1" smtClean="0"/>
            <a:t>Tạo</a:t>
          </a:r>
          <a:r>
            <a:rPr lang="en-US" dirty="0" smtClean="0"/>
            <a:t> </a:t>
          </a:r>
          <a:r>
            <a:rPr lang="en-US" dirty="0" err="1" smtClean="0"/>
            <a:t>Yêu</a:t>
          </a:r>
          <a:r>
            <a:rPr lang="en-US" dirty="0" smtClean="0"/>
            <a:t> </a:t>
          </a:r>
          <a:r>
            <a:rPr lang="en-US" dirty="0" err="1" smtClean="0"/>
            <a:t>cầu</a:t>
          </a:r>
          <a:r>
            <a:rPr lang="en-US" dirty="0" smtClean="0"/>
            <a:t> </a:t>
          </a:r>
          <a:r>
            <a:rPr lang="en-US" dirty="0" err="1" smtClean="0"/>
            <a:t>cung</a:t>
          </a:r>
          <a:r>
            <a:rPr lang="en-US" dirty="0" smtClean="0"/>
            <a:t> </a:t>
          </a:r>
          <a:r>
            <a:rPr lang="en-US" dirty="0" err="1" smtClean="0"/>
            <a:t>ứng</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err="1" smtClean="0"/>
            <a:t>Tạo</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err="1" smtClean="0"/>
            <a:t>Gom</a:t>
          </a:r>
          <a:r>
            <a:rPr lang="en-US" dirty="0" smtClean="0"/>
            <a:t> </a:t>
          </a:r>
          <a:r>
            <a:rPr lang="en-US" dirty="0" err="1" smtClean="0"/>
            <a:t>hàng</a:t>
          </a:r>
          <a:r>
            <a:rPr lang="en-US" dirty="0" smtClean="0"/>
            <a:t> – Picking list</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0379AF68-CB9D-4A12-89A8-76BB1288BE9C}">
      <dgm:prSet phldrT="[Text]"/>
      <dgm:spPr/>
      <dgm:t>
        <a:bodyPr/>
        <a:lstStyle/>
        <a:p>
          <a:pPr algn="ctr"/>
          <a:r>
            <a:rPr lang="en-US" dirty="0" err="1" smtClean="0"/>
            <a:t>Kết</a:t>
          </a:r>
          <a:r>
            <a:rPr lang="en-US" dirty="0" smtClean="0"/>
            <a:t> </a:t>
          </a:r>
          <a:r>
            <a:rPr lang="en-US" dirty="0" err="1" smtClean="0"/>
            <a:t>xuất</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181F0E2D-5F0C-4DD4-8C9C-CA7C663375CD}" type="parTrans" cxnId="{C87C04BA-D32E-4E31-9A35-344EC69337CF}">
      <dgm:prSet/>
      <dgm:spPr/>
      <dgm:t>
        <a:bodyPr/>
        <a:lstStyle/>
        <a:p>
          <a:endParaRPr lang="en-US"/>
        </a:p>
      </dgm:t>
    </dgm:pt>
    <dgm:pt modelId="{DE6EDE64-2443-4913-ADF6-BE57E3698522}" type="sibTrans" cxnId="{C87C04BA-D32E-4E31-9A35-344EC69337CF}">
      <dgm:prSet/>
      <dgm:spPr/>
      <dgm:t>
        <a:bodyPr/>
        <a:lstStyle/>
        <a:p>
          <a:endParaRPr lang="en-US"/>
        </a:p>
      </dgm:t>
    </dgm:pt>
    <dgm:pt modelId="{628F0568-82AC-44A5-A9F6-48631307F34A}">
      <dgm:prSet phldrT="[Text]"/>
      <dgm:spPr/>
      <dgm:t>
        <a:bodyPr/>
        <a:lstStyle/>
        <a:p>
          <a:pPr algn="ctr"/>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smtClean="0"/>
        </a:p>
      </dgm:t>
    </dgm:pt>
    <dgm:pt modelId="{0775188D-10CD-42C5-955B-49C827CC7381}" type="parTrans" cxnId="{85604265-7DB3-4A52-83D0-CBD06987C543}">
      <dgm:prSet/>
      <dgm:spPr/>
      <dgm:t>
        <a:bodyPr/>
        <a:lstStyle/>
        <a:p>
          <a:endParaRPr lang="en-US"/>
        </a:p>
      </dgm:t>
    </dgm:pt>
    <dgm:pt modelId="{4E247FB1-C69E-459E-9CAF-3555231E4FCF}" type="sibTrans" cxnId="{85604265-7DB3-4A52-83D0-CBD06987C543}">
      <dgm:prSet/>
      <dgm:spPr/>
      <dgm:t>
        <a:bodyPr/>
        <a:lstStyle/>
        <a:p>
          <a:endParaRPr lang="en-US"/>
        </a:p>
      </dgm:t>
    </dgm:pt>
    <dgm:pt modelId="{386E1EB4-172B-42C2-97AA-7CFAF70971D1}">
      <dgm:prSet phldrT="[Text]"/>
      <dgm:spPr/>
      <dgm:t>
        <a:bodyPr/>
        <a:lstStyle/>
        <a:p>
          <a:pPr algn="ctr"/>
          <a:r>
            <a:rPr lang="en-US" dirty="0" err="1" smtClean="0"/>
            <a:t>Nhập</a:t>
          </a:r>
          <a:r>
            <a:rPr lang="en-US" dirty="0" smtClean="0"/>
            <a:t> </a:t>
          </a:r>
          <a:r>
            <a:rPr lang="en-US" dirty="0" err="1" smtClean="0"/>
            <a:t>kho</a:t>
          </a:r>
          <a:endParaRPr lang="en-US" dirty="0" smtClean="0"/>
        </a:p>
      </dgm:t>
    </dgm:pt>
    <dgm:pt modelId="{261D615C-5FBD-411C-AD28-AE64EA56F2DD}" type="parTrans" cxnId="{69DA7FF5-9F1D-4D96-9613-A1699491D710}">
      <dgm:prSet/>
      <dgm:spPr/>
      <dgm:t>
        <a:bodyPr/>
        <a:lstStyle/>
        <a:p>
          <a:endParaRPr lang="en-US"/>
        </a:p>
      </dgm:t>
    </dgm:pt>
    <dgm:pt modelId="{F023068B-3D85-4C7E-9335-2E702A6F3854}" type="sibTrans" cxnId="{69DA7FF5-9F1D-4D96-9613-A1699491D710}">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6">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5"/>
      <dgm:spPr/>
      <dgm:t>
        <a:bodyPr/>
        <a:lstStyle/>
        <a:p>
          <a:endParaRPr lang="en-US"/>
        </a:p>
      </dgm:t>
    </dgm:pt>
    <dgm:pt modelId="{B33828D6-7692-4565-AFEF-525C60CE6F1F}" type="pres">
      <dgm:prSet presAssocID="{E8DD8257-31BA-43EA-8EC3-B0C3D4B53FF9}" presName="connectorText" presStyleLbl="sibTrans2D1" presStyleIdx="0" presStyleCnt="5"/>
      <dgm:spPr/>
      <dgm:t>
        <a:bodyPr/>
        <a:lstStyle/>
        <a:p>
          <a:endParaRPr lang="en-US"/>
        </a:p>
      </dgm:t>
    </dgm:pt>
    <dgm:pt modelId="{FAABFB98-4E39-4FD0-BE86-9708182E1DF5}" type="pres">
      <dgm:prSet presAssocID="{D055E146-DA82-4F40-959A-717C2720BD59}" presName="node" presStyleLbl="node1" presStyleIdx="1" presStyleCnt="6">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5"/>
      <dgm:spPr/>
      <dgm:t>
        <a:bodyPr/>
        <a:lstStyle/>
        <a:p>
          <a:endParaRPr lang="en-US"/>
        </a:p>
      </dgm:t>
    </dgm:pt>
    <dgm:pt modelId="{A3F26DB2-D06C-4A8C-B119-7E26684092E7}" type="pres">
      <dgm:prSet presAssocID="{F71C3A5C-D8E8-45CA-A165-D74A285EAE03}" presName="connectorText" presStyleLbl="sibTrans2D1" presStyleIdx="1" presStyleCnt="5"/>
      <dgm:spPr/>
      <dgm:t>
        <a:bodyPr/>
        <a:lstStyle/>
        <a:p>
          <a:endParaRPr lang="en-US"/>
        </a:p>
      </dgm:t>
    </dgm:pt>
    <dgm:pt modelId="{99207C87-398D-45BC-B4D8-5C03C1F4CDEB}" type="pres">
      <dgm:prSet presAssocID="{058776C9-2F61-4F36-893B-12537C8F1CAA}" presName="node" presStyleLbl="node1" presStyleIdx="2" presStyleCnt="6">
        <dgm:presLayoutVars>
          <dgm:bulletEnabled val="1"/>
        </dgm:presLayoutVars>
      </dgm:prSet>
      <dgm:spPr/>
      <dgm:t>
        <a:bodyPr/>
        <a:lstStyle/>
        <a:p>
          <a:endParaRPr lang="en-US"/>
        </a:p>
      </dgm:t>
    </dgm:pt>
    <dgm:pt modelId="{1A64BD3D-2E3A-4C92-AE1F-AAA8E0F16E83}" type="pres">
      <dgm:prSet presAssocID="{F47B9A51-12F9-4704-AC2C-4E9DD53561F4}" presName="sibTrans" presStyleLbl="sibTrans2D1" presStyleIdx="2" presStyleCnt="5"/>
      <dgm:spPr/>
      <dgm:t>
        <a:bodyPr/>
        <a:lstStyle/>
        <a:p>
          <a:endParaRPr lang="en-US"/>
        </a:p>
      </dgm:t>
    </dgm:pt>
    <dgm:pt modelId="{67BD6D25-8043-4707-809E-26EA249774CD}" type="pres">
      <dgm:prSet presAssocID="{F47B9A51-12F9-4704-AC2C-4E9DD53561F4}" presName="connectorText" presStyleLbl="sibTrans2D1" presStyleIdx="2" presStyleCnt="5"/>
      <dgm:spPr/>
      <dgm:t>
        <a:bodyPr/>
        <a:lstStyle/>
        <a:p>
          <a:endParaRPr lang="en-US"/>
        </a:p>
      </dgm:t>
    </dgm:pt>
    <dgm:pt modelId="{E9F1D7BE-2E1A-4465-BF94-A36D68B213C3}" type="pres">
      <dgm:prSet presAssocID="{0379AF68-CB9D-4A12-89A8-76BB1288BE9C}" presName="node" presStyleLbl="node1" presStyleIdx="3" presStyleCnt="6">
        <dgm:presLayoutVars>
          <dgm:bulletEnabled val="1"/>
        </dgm:presLayoutVars>
      </dgm:prSet>
      <dgm:spPr/>
      <dgm:t>
        <a:bodyPr/>
        <a:lstStyle/>
        <a:p>
          <a:endParaRPr lang="en-US"/>
        </a:p>
      </dgm:t>
    </dgm:pt>
    <dgm:pt modelId="{8B837F90-6EEC-4C00-BC6C-1A4F529189CF}" type="pres">
      <dgm:prSet presAssocID="{DE6EDE64-2443-4913-ADF6-BE57E3698522}" presName="sibTrans" presStyleLbl="sibTrans2D1" presStyleIdx="3" presStyleCnt="5"/>
      <dgm:spPr/>
      <dgm:t>
        <a:bodyPr/>
        <a:lstStyle/>
        <a:p>
          <a:endParaRPr lang="en-US"/>
        </a:p>
      </dgm:t>
    </dgm:pt>
    <dgm:pt modelId="{C3491CED-4F31-48F2-8224-8E2E06F65034}" type="pres">
      <dgm:prSet presAssocID="{DE6EDE64-2443-4913-ADF6-BE57E3698522}" presName="connectorText" presStyleLbl="sibTrans2D1" presStyleIdx="3" presStyleCnt="5"/>
      <dgm:spPr/>
      <dgm:t>
        <a:bodyPr/>
        <a:lstStyle/>
        <a:p>
          <a:endParaRPr lang="en-US"/>
        </a:p>
      </dgm:t>
    </dgm:pt>
    <dgm:pt modelId="{E64BA1D2-C527-4D05-BC9A-3BD3EA6267AD}" type="pres">
      <dgm:prSet presAssocID="{628F0568-82AC-44A5-A9F6-48631307F34A}" presName="node" presStyleLbl="node1" presStyleIdx="4" presStyleCnt="6">
        <dgm:presLayoutVars>
          <dgm:bulletEnabled val="1"/>
        </dgm:presLayoutVars>
      </dgm:prSet>
      <dgm:spPr/>
      <dgm:t>
        <a:bodyPr/>
        <a:lstStyle/>
        <a:p>
          <a:endParaRPr lang="en-US"/>
        </a:p>
      </dgm:t>
    </dgm:pt>
    <dgm:pt modelId="{4267856E-3F7D-4062-B935-CE80A49DEA97}" type="pres">
      <dgm:prSet presAssocID="{4E247FB1-C69E-459E-9CAF-3555231E4FCF}" presName="sibTrans" presStyleLbl="sibTrans2D1" presStyleIdx="4" presStyleCnt="5"/>
      <dgm:spPr/>
      <dgm:t>
        <a:bodyPr/>
        <a:lstStyle/>
        <a:p>
          <a:endParaRPr lang="en-US"/>
        </a:p>
      </dgm:t>
    </dgm:pt>
    <dgm:pt modelId="{3D88F474-11F5-43A5-8507-4CA11C4CAE3B}" type="pres">
      <dgm:prSet presAssocID="{4E247FB1-C69E-459E-9CAF-3555231E4FCF}" presName="connectorText" presStyleLbl="sibTrans2D1" presStyleIdx="4" presStyleCnt="5"/>
      <dgm:spPr/>
      <dgm:t>
        <a:bodyPr/>
        <a:lstStyle/>
        <a:p>
          <a:endParaRPr lang="en-US"/>
        </a:p>
      </dgm:t>
    </dgm:pt>
    <dgm:pt modelId="{95C4A1A7-8EF2-49A6-A0F3-EC5DB83E3B07}" type="pres">
      <dgm:prSet presAssocID="{386E1EB4-172B-42C2-97AA-7CFAF70971D1}" presName="node" presStyleLbl="node1" presStyleIdx="5" presStyleCnt="6">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C8BF18F1-3EA9-4357-931C-D7DE9D1E1AB4}" type="presOf" srcId="{058776C9-2F61-4F36-893B-12537C8F1CAA}" destId="{99207C87-398D-45BC-B4D8-5C03C1F4CDEB}" srcOrd="0" destOrd="0" presId="urn:microsoft.com/office/officeart/2005/8/layout/process2"/>
    <dgm:cxn modelId="{8EDE4B0E-1BD6-42D9-8E6A-AA88C77894B8}" type="presOf" srcId="{D055E146-DA82-4F40-959A-717C2720BD59}" destId="{FAABFB98-4E39-4FD0-BE86-9708182E1DF5}" srcOrd="0" destOrd="0" presId="urn:microsoft.com/office/officeart/2005/8/layout/process2"/>
    <dgm:cxn modelId="{BC0F630B-E879-49CD-BD27-47FDC3D21522}" type="presOf" srcId="{F47B9A51-12F9-4704-AC2C-4E9DD53561F4}" destId="{67BD6D25-8043-4707-809E-26EA249774CD}" srcOrd="1" destOrd="0" presId="urn:microsoft.com/office/officeart/2005/8/layout/process2"/>
    <dgm:cxn modelId="{6FE7112D-F1E4-4B2B-B42C-A1940ABCD475}" type="presOf" srcId="{0379AF68-CB9D-4A12-89A8-76BB1288BE9C}" destId="{E9F1D7BE-2E1A-4465-BF94-A36D68B213C3}" srcOrd="0" destOrd="0" presId="urn:microsoft.com/office/officeart/2005/8/layout/process2"/>
    <dgm:cxn modelId="{A0CCB73F-F96C-416C-87BC-570DF82D96E2}" type="presOf" srcId="{E305A5A0-6A5F-499E-986F-CD08075C6A25}" destId="{BBE00986-5D1C-4FCE-8B5F-16A8EB9F9B2A}" srcOrd="0" destOrd="0" presId="urn:microsoft.com/office/officeart/2005/8/layout/process2"/>
    <dgm:cxn modelId="{A87147B7-97C5-44DB-A4C7-B855C4D62D5A}" type="presOf" srcId="{F71C3A5C-D8E8-45CA-A165-D74A285EAE03}" destId="{04F24BA8-F4F9-47A9-9ADC-D22CA140D8E5}" srcOrd="0" destOrd="0" presId="urn:microsoft.com/office/officeart/2005/8/layout/process2"/>
    <dgm:cxn modelId="{6594D913-6E8D-470E-8889-9A454CFB5925}" type="presOf" srcId="{DE6EDE64-2443-4913-ADF6-BE57E3698522}" destId="{C3491CED-4F31-48F2-8224-8E2E06F65034}" srcOrd="1" destOrd="0" presId="urn:microsoft.com/office/officeart/2005/8/layout/process2"/>
    <dgm:cxn modelId="{147EAA64-F5E1-4DF3-B64A-DC580A8DDF18}" type="presOf" srcId="{4E247FB1-C69E-459E-9CAF-3555231E4FCF}" destId="{4267856E-3F7D-4062-B935-CE80A49DEA97}" srcOrd="0" destOrd="0" presId="urn:microsoft.com/office/officeart/2005/8/layout/process2"/>
    <dgm:cxn modelId="{83EE913E-6752-4D2A-A3C9-414B93CB64FC}" type="presOf" srcId="{23379DF0-CADA-4D55-AF0E-D59199864C52}" destId="{973071E0-B929-4185-BCAE-9EDBCE041F4D}" srcOrd="0"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85604265-7DB3-4A52-83D0-CBD06987C543}" srcId="{23379DF0-CADA-4D55-AF0E-D59199864C52}" destId="{628F0568-82AC-44A5-A9F6-48631307F34A}" srcOrd="4" destOrd="0" parTransId="{0775188D-10CD-42C5-955B-49C827CC7381}" sibTransId="{4E247FB1-C69E-459E-9CAF-3555231E4FCF}"/>
    <dgm:cxn modelId="{C87C04BA-D32E-4E31-9A35-344EC69337CF}" srcId="{23379DF0-CADA-4D55-AF0E-D59199864C52}" destId="{0379AF68-CB9D-4A12-89A8-76BB1288BE9C}" srcOrd="3" destOrd="0" parTransId="{181F0E2D-5F0C-4DD4-8C9C-CA7C663375CD}" sibTransId="{DE6EDE64-2443-4913-ADF6-BE57E3698522}"/>
    <dgm:cxn modelId="{69DA7FF5-9F1D-4D96-9613-A1699491D710}" srcId="{23379DF0-CADA-4D55-AF0E-D59199864C52}" destId="{386E1EB4-172B-42C2-97AA-7CFAF70971D1}" srcOrd="5" destOrd="0" parTransId="{261D615C-5FBD-411C-AD28-AE64EA56F2DD}" sibTransId="{F023068B-3D85-4C7E-9335-2E702A6F3854}"/>
    <dgm:cxn modelId="{646224CA-6B53-47FB-909D-273405C5BEDA}" type="presOf" srcId="{4E247FB1-C69E-459E-9CAF-3555231E4FCF}" destId="{3D88F474-11F5-43A5-8507-4CA11C4CAE3B}" srcOrd="1" destOrd="0" presId="urn:microsoft.com/office/officeart/2005/8/layout/process2"/>
    <dgm:cxn modelId="{F66FDA8A-6F90-42AD-9229-C03AD1BD7B3A}" type="presOf" srcId="{628F0568-82AC-44A5-A9F6-48631307F34A}" destId="{E64BA1D2-C527-4D05-BC9A-3BD3EA6267AD}" srcOrd="0" destOrd="0" presId="urn:microsoft.com/office/officeart/2005/8/layout/process2"/>
    <dgm:cxn modelId="{31EE8F3B-0239-4452-8789-6123BCC33FCA}" type="presOf" srcId="{E8DD8257-31BA-43EA-8EC3-B0C3D4B53FF9}" destId="{3935C907-7539-4394-8E14-9260C197F62A}" srcOrd="0" destOrd="0" presId="urn:microsoft.com/office/officeart/2005/8/layout/process2"/>
    <dgm:cxn modelId="{E73CA7D4-A0F4-46FF-9D5A-AC5B91E16049}" type="presOf" srcId="{DE6EDE64-2443-4913-ADF6-BE57E3698522}" destId="{8B837F90-6EEC-4C00-BC6C-1A4F529189CF}" srcOrd="0" destOrd="0" presId="urn:microsoft.com/office/officeart/2005/8/layout/process2"/>
    <dgm:cxn modelId="{FE595D5A-8D03-4BAA-B741-2CED41A64E45}" type="presOf" srcId="{F47B9A51-12F9-4704-AC2C-4E9DD53561F4}" destId="{1A64BD3D-2E3A-4C92-AE1F-AAA8E0F16E83}" srcOrd="0"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E92F3CF2-F7BA-45CC-8FA7-74D35EA374F3}" type="presOf" srcId="{386E1EB4-172B-42C2-97AA-7CFAF70971D1}" destId="{95C4A1A7-8EF2-49A6-A0F3-EC5DB83E3B07}" srcOrd="0" destOrd="0" presId="urn:microsoft.com/office/officeart/2005/8/layout/process2"/>
    <dgm:cxn modelId="{1CE24A98-2190-46F9-80D1-7ED677CE26FB}" type="presOf" srcId="{E8DD8257-31BA-43EA-8EC3-B0C3D4B53FF9}" destId="{B33828D6-7692-4565-AFEF-525C60CE6F1F}" srcOrd="1" destOrd="0" presId="urn:microsoft.com/office/officeart/2005/8/layout/process2"/>
    <dgm:cxn modelId="{2A12EA54-FF77-4AE6-95D4-964731F6902B}" type="presOf" srcId="{F71C3A5C-D8E8-45CA-A165-D74A285EAE03}" destId="{A3F26DB2-D06C-4A8C-B119-7E26684092E7}" srcOrd="1" destOrd="0" presId="urn:microsoft.com/office/officeart/2005/8/layout/process2"/>
    <dgm:cxn modelId="{F3CD11A7-2EE2-45E0-BD7F-CE058BCFDCD2}" type="presParOf" srcId="{973071E0-B929-4185-BCAE-9EDBCE041F4D}" destId="{BBE00986-5D1C-4FCE-8B5F-16A8EB9F9B2A}" srcOrd="0" destOrd="0" presId="urn:microsoft.com/office/officeart/2005/8/layout/process2"/>
    <dgm:cxn modelId="{2FFF8964-18CE-407E-92EB-6D8BD89ACB34}" type="presParOf" srcId="{973071E0-B929-4185-BCAE-9EDBCE041F4D}" destId="{3935C907-7539-4394-8E14-9260C197F62A}" srcOrd="1" destOrd="0" presId="urn:microsoft.com/office/officeart/2005/8/layout/process2"/>
    <dgm:cxn modelId="{B4E89105-0593-4217-ACE2-C8DFA62B52CA}" type="presParOf" srcId="{3935C907-7539-4394-8E14-9260C197F62A}" destId="{B33828D6-7692-4565-AFEF-525C60CE6F1F}" srcOrd="0" destOrd="0" presId="urn:microsoft.com/office/officeart/2005/8/layout/process2"/>
    <dgm:cxn modelId="{EB71CDC2-A510-4009-BB90-04731EA271A8}" type="presParOf" srcId="{973071E0-B929-4185-BCAE-9EDBCE041F4D}" destId="{FAABFB98-4E39-4FD0-BE86-9708182E1DF5}" srcOrd="2" destOrd="0" presId="urn:microsoft.com/office/officeart/2005/8/layout/process2"/>
    <dgm:cxn modelId="{BAEF5512-30B2-462F-BC80-39AA351A90C5}" type="presParOf" srcId="{973071E0-B929-4185-BCAE-9EDBCE041F4D}" destId="{04F24BA8-F4F9-47A9-9ADC-D22CA140D8E5}" srcOrd="3" destOrd="0" presId="urn:microsoft.com/office/officeart/2005/8/layout/process2"/>
    <dgm:cxn modelId="{5A880C72-AB7A-4DFF-9628-FB01F60CD0EE}" type="presParOf" srcId="{04F24BA8-F4F9-47A9-9ADC-D22CA140D8E5}" destId="{A3F26DB2-D06C-4A8C-B119-7E26684092E7}" srcOrd="0" destOrd="0" presId="urn:microsoft.com/office/officeart/2005/8/layout/process2"/>
    <dgm:cxn modelId="{98A1FB22-3649-4A49-9CC5-BC50D93C3D16}" type="presParOf" srcId="{973071E0-B929-4185-BCAE-9EDBCE041F4D}" destId="{99207C87-398D-45BC-B4D8-5C03C1F4CDEB}" srcOrd="4" destOrd="0" presId="urn:microsoft.com/office/officeart/2005/8/layout/process2"/>
    <dgm:cxn modelId="{6891370C-D7B3-40AC-B9BE-5356C40D76D1}" type="presParOf" srcId="{973071E0-B929-4185-BCAE-9EDBCE041F4D}" destId="{1A64BD3D-2E3A-4C92-AE1F-AAA8E0F16E83}" srcOrd="5" destOrd="0" presId="urn:microsoft.com/office/officeart/2005/8/layout/process2"/>
    <dgm:cxn modelId="{6A0E21FF-45A2-45A9-8FE2-916FBFAAE833}" type="presParOf" srcId="{1A64BD3D-2E3A-4C92-AE1F-AAA8E0F16E83}" destId="{67BD6D25-8043-4707-809E-26EA249774CD}" srcOrd="0" destOrd="0" presId="urn:microsoft.com/office/officeart/2005/8/layout/process2"/>
    <dgm:cxn modelId="{D45E8133-4579-45BB-B9E7-548DF21C6363}" type="presParOf" srcId="{973071E0-B929-4185-BCAE-9EDBCE041F4D}" destId="{E9F1D7BE-2E1A-4465-BF94-A36D68B213C3}" srcOrd="6" destOrd="0" presId="urn:microsoft.com/office/officeart/2005/8/layout/process2"/>
    <dgm:cxn modelId="{6F64163D-CA58-4963-B26E-883D14F07A9B}" type="presParOf" srcId="{973071E0-B929-4185-BCAE-9EDBCE041F4D}" destId="{8B837F90-6EEC-4C00-BC6C-1A4F529189CF}" srcOrd="7" destOrd="0" presId="urn:microsoft.com/office/officeart/2005/8/layout/process2"/>
    <dgm:cxn modelId="{6D29E41D-8C44-4BDA-8418-6755F0E40570}" type="presParOf" srcId="{8B837F90-6EEC-4C00-BC6C-1A4F529189CF}" destId="{C3491CED-4F31-48F2-8224-8E2E06F65034}" srcOrd="0" destOrd="0" presId="urn:microsoft.com/office/officeart/2005/8/layout/process2"/>
    <dgm:cxn modelId="{5E80F421-221E-4046-994A-63EEF3A1659F}" type="presParOf" srcId="{973071E0-B929-4185-BCAE-9EDBCE041F4D}" destId="{E64BA1D2-C527-4D05-BC9A-3BD3EA6267AD}" srcOrd="8" destOrd="0" presId="urn:microsoft.com/office/officeart/2005/8/layout/process2"/>
    <dgm:cxn modelId="{69017379-CBB3-491C-A832-C73F54F15774}" type="presParOf" srcId="{973071E0-B929-4185-BCAE-9EDBCE041F4D}" destId="{4267856E-3F7D-4062-B935-CE80A49DEA97}" srcOrd="9" destOrd="0" presId="urn:microsoft.com/office/officeart/2005/8/layout/process2"/>
    <dgm:cxn modelId="{AF9E32D8-F244-48B0-94CA-D726B54C3F36}" type="presParOf" srcId="{4267856E-3F7D-4062-B935-CE80A49DEA97}" destId="{3D88F474-11F5-43A5-8507-4CA11C4CAE3B}" srcOrd="0" destOrd="0" presId="urn:microsoft.com/office/officeart/2005/8/layout/process2"/>
    <dgm:cxn modelId="{11E0B4D5-341E-4326-963E-BA0353735351}" type="presParOf" srcId="{973071E0-B929-4185-BCAE-9EDBCE041F4D}" destId="{95C4A1A7-8EF2-49A6-A0F3-EC5DB83E3B07}"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2" qsCatId="simple" csTypeId="urn:microsoft.com/office/officeart/2005/8/colors/accent1_2" csCatId="accent1" phldr="1"/>
      <dgm:spPr/>
    </dgm:pt>
    <dgm:pt modelId="{E305A5A0-6A5F-499E-986F-CD08075C6A25}">
      <dgm:prSet phldrT="[Text]"/>
      <dgm:spPr/>
      <dgm:t>
        <a:bodyPr/>
        <a:lstStyle/>
        <a:p>
          <a:pPr algn="ctr"/>
          <a:r>
            <a:rPr lang="en-US" dirty="0" err="1" smtClean="0"/>
            <a:t>Tạo</a:t>
          </a:r>
          <a:r>
            <a:rPr lang="en-US" dirty="0" smtClean="0"/>
            <a:t> </a:t>
          </a:r>
          <a:r>
            <a:rPr lang="en-US" dirty="0" err="1" smtClean="0"/>
            <a:t>Yêu</a:t>
          </a:r>
          <a:r>
            <a:rPr lang="en-US" dirty="0" smtClean="0"/>
            <a:t> </a:t>
          </a:r>
          <a:r>
            <a:rPr lang="en-US" dirty="0" err="1" smtClean="0"/>
            <a:t>cầu</a:t>
          </a:r>
          <a:r>
            <a:rPr lang="en-US" dirty="0" smtClean="0"/>
            <a:t> </a:t>
          </a:r>
          <a:r>
            <a:rPr lang="en-US" dirty="0" err="1" smtClean="0"/>
            <a:t>cung</a:t>
          </a:r>
          <a:r>
            <a:rPr lang="en-US" dirty="0" smtClean="0"/>
            <a:t> </a:t>
          </a:r>
          <a:r>
            <a:rPr lang="en-US" dirty="0" err="1" smtClean="0"/>
            <a:t>ứng</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err="1" smtClean="0"/>
            <a:t>Tạo</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err="1" smtClean="0"/>
            <a:t>Gom</a:t>
          </a:r>
          <a:r>
            <a:rPr lang="en-US" dirty="0" smtClean="0"/>
            <a:t> </a:t>
          </a:r>
          <a:r>
            <a:rPr lang="en-US" dirty="0" err="1" smtClean="0"/>
            <a:t>hàng</a:t>
          </a:r>
          <a:r>
            <a:rPr lang="en-US" dirty="0" smtClean="0"/>
            <a:t> – Picking list</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0379AF68-CB9D-4A12-89A8-76BB1288BE9C}">
      <dgm:prSet phldrT="[Text]"/>
      <dgm:spPr/>
      <dgm:t>
        <a:bodyPr/>
        <a:lstStyle/>
        <a:p>
          <a:pPr algn="ctr"/>
          <a:r>
            <a:rPr lang="en-US" dirty="0" err="1" smtClean="0"/>
            <a:t>Kết</a:t>
          </a:r>
          <a:r>
            <a:rPr lang="en-US" dirty="0" smtClean="0"/>
            <a:t> </a:t>
          </a:r>
          <a:r>
            <a:rPr lang="en-US" dirty="0" err="1" smtClean="0"/>
            <a:t>xuất</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181F0E2D-5F0C-4DD4-8C9C-CA7C663375CD}" type="parTrans" cxnId="{C87C04BA-D32E-4E31-9A35-344EC69337CF}">
      <dgm:prSet/>
      <dgm:spPr/>
      <dgm:t>
        <a:bodyPr/>
        <a:lstStyle/>
        <a:p>
          <a:endParaRPr lang="en-US"/>
        </a:p>
      </dgm:t>
    </dgm:pt>
    <dgm:pt modelId="{DE6EDE64-2443-4913-ADF6-BE57E3698522}" type="sibTrans" cxnId="{C87C04BA-D32E-4E31-9A35-344EC69337CF}">
      <dgm:prSet/>
      <dgm:spPr/>
      <dgm:t>
        <a:bodyPr/>
        <a:lstStyle/>
        <a:p>
          <a:endParaRPr lang="en-US"/>
        </a:p>
      </dgm:t>
    </dgm:pt>
    <dgm:pt modelId="{628F0568-82AC-44A5-A9F6-48631307F34A}">
      <dgm:prSet phldrT="[Text]"/>
      <dgm:spPr/>
      <dgm:t>
        <a:bodyPr/>
        <a:lstStyle/>
        <a:p>
          <a:pPr algn="ctr"/>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smtClean="0"/>
        </a:p>
      </dgm:t>
    </dgm:pt>
    <dgm:pt modelId="{0775188D-10CD-42C5-955B-49C827CC7381}" type="parTrans" cxnId="{85604265-7DB3-4A52-83D0-CBD06987C543}">
      <dgm:prSet/>
      <dgm:spPr/>
      <dgm:t>
        <a:bodyPr/>
        <a:lstStyle/>
        <a:p>
          <a:endParaRPr lang="en-US"/>
        </a:p>
      </dgm:t>
    </dgm:pt>
    <dgm:pt modelId="{4E247FB1-C69E-459E-9CAF-3555231E4FCF}" type="sibTrans" cxnId="{85604265-7DB3-4A52-83D0-CBD06987C543}">
      <dgm:prSet/>
      <dgm:spPr/>
      <dgm:t>
        <a:bodyPr/>
        <a:lstStyle/>
        <a:p>
          <a:endParaRPr lang="en-US"/>
        </a:p>
      </dgm:t>
    </dgm:pt>
    <dgm:pt modelId="{386E1EB4-172B-42C2-97AA-7CFAF70971D1}">
      <dgm:prSet phldrT="[Text]"/>
      <dgm:spPr/>
      <dgm:t>
        <a:bodyPr/>
        <a:lstStyle/>
        <a:p>
          <a:pPr algn="ctr"/>
          <a:r>
            <a:rPr lang="en-US" dirty="0" err="1" smtClean="0"/>
            <a:t>Nhập</a:t>
          </a:r>
          <a:r>
            <a:rPr lang="en-US" dirty="0" smtClean="0"/>
            <a:t> </a:t>
          </a:r>
          <a:r>
            <a:rPr lang="en-US" dirty="0" err="1" smtClean="0"/>
            <a:t>kho</a:t>
          </a:r>
          <a:endParaRPr lang="en-US" dirty="0" smtClean="0"/>
        </a:p>
      </dgm:t>
    </dgm:pt>
    <dgm:pt modelId="{261D615C-5FBD-411C-AD28-AE64EA56F2DD}" type="parTrans" cxnId="{69DA7FF5-9F1D-4D96-9613-A1699491D710}">
      <dgm:prSet/>
      <dgm:spPr/>
      <dgm:t>
        <a:bodyPr/>
        <a:lstStyle/>
        <a:p>
          <a:endParaRPr lang="en-US"/>
        </a:p>
      </dgm:t>
    </dgm:pt>
    <dgm:pt modelId="{F023068B-3D85-4C7E-9335-2E702A6F3854}" type="sibTrans" cxnId="{69DA7FF5-9F1D-4D96-9613-A1699491D710}">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6">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5"/>
      <dgm:spPr/>
      <dgm:t>
        <a:bodyPr/>
        <a:lstStyle/>
        <a:p>
          <a:endParaRPr lang="en-US"/>
        </a:p>
      </dgm:t>
    </dgm:pt>
    <dgm:pt modelId="{B33828D6-7692-4565-AFEF-525C60CE6F1F}" type="pres">
      <dgm:prSet presAssocID="{E8DD8257-31BA-43EA-8EC3-B0C3D4B53FF9}" presName="connectorText" presStyleLbl="sibTrans2D1" presStyleIdx="0" presStyleCnt="5"/>
      <dgm:spPr/>
      <dgm:t>
        <a:bodyPr/>
        <a:lstStyle/>
        <a:p>
          <a:endParaRPr lang="en-US"/>
        </a:p>
      </dgm:t>
    </dgm:pt>
    <dgm:pt modelId="{FAABFB98-4E39-4FD0-BE86-9708182E1DF5}" type="pres">
      <dgm:prSet presAssocID="{D055E146-DA82-4F40-959A-717C2720BD59}" presName="node" presStyleLbl="node1" presStyleIdx="1" presStyleCnt="6">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5"/>
      <dgm:spPr/>
      <dgm:t>
        <a:bodyPr/>
        <a:lstStyle/>
        <a:p>
          <a:endParaRPr lang="en-US"/>
        </a:p>
      </dgm:t>
    </dgm:pt>
    <dgm:pt modelId="{A3F26DB2-D06C-4A8C-B119-7E26684092E7}" type="pres">
      <dgm:prSet presAssocID="{F71C3A5C-D8E8-45CA-A165-D74A285EAE03}" presName="connectorText" presStyleLbl="sibTrans2D1" presStyleIdx="1" presStyleCnt="5"/>
      <dgm:spPr/>
      <dgm:t>
        <a:bodyPr/>
        <a:lstStyle/>
        <a:p>
          <a:endParaRPr lang="en-US"/>
        </a:p>
      </dgm:t>
    </dgm:pt>
    <dgm:pt modelId="{99207C87-398D-45BC-B4D8-5C03C1F4CDEB}" type="pres">
      <dgm:prSet presAssocID="{058776C9-2F61-4F36-893B-12537C8F1CAA}" presName="node" presStyleLbl="node1" presStyleIdx="2" presStyleCnt="6">
        <dgm:presLayoutVars>
          <dgm:bulletEnabled val="1"/>
        </dgm:presLayoutVars>
      </dgm:prSet>
      <dgm:spPr/>
      <dgm:t>
        <a:bodyPr/>
        <a:lstStyle/>
        <a:p>
          <a:endParaRPr lang="en-US"/>
        </a:p>
      </dgm:t>
    </dgm:pt>
    <dgm:pt modelId="{1A64BD3D-2E3A-4C92-AE1F-AAA8E0F16E83}" type="pres">
      <dgm:prSet presAssocID="{F47B9A51-12F9-4704-AC2C-4E9DD53561F4}" presName="sibTrans" presStyleLbl="sibTrans2D1" presStyleIdx="2" presStyleCnt="5"/>
      <dgm:spPr/>
      <dgm:t>
        <a:bodyPr/>
        <a:lstStyle/>
        <a:p>
          <a:endParaRPr lang="en-US"/>
        </a:p>
      </dgm:t>
    </dgm:pt>
    <dgm:pt modelId="{67BD6D25-8043-4707-809E-26EA249774CD}" type="pres">
      <dgm:prSet presAssocID="{F47B9A51-12F9-4704-AC2C-4E9DD53561F4}" presName="connectorText" presStyleLbl="sibTrans2D1" presStyleIdx="2" presStyleCnt="5"/>
      <dgm:spPr/>
      <dgm:t>
        <a:bodyPr/>
        <a:lstStyle/>
        <a:p>
          <a:endParaRPr lang="en-US"/>
        </a:p>
      </dgm:t>
    </dgm:pt>
    <dgm:pt modelId="{E9F1D7BE-2E1A-4465-BF94-A36D68B213C3}" type="pres">
      <dgm:prSet presAssocID="{0379AF68-CB9D-4A12-89A8-76BB1288BE9C}" presName="node" presStyleLbl="node1" presStyleIdx="3" presStyleCnt="6">
        <dgm:presLayoutVars>
          <dgm:bulletEnabled val="1"/>
        </dgm:presLayoutVars>
      </dgm:prSet>
      <dgm:spPr/>
      <dgm:t>
        <a:bodyPr/>
        <a:lstStyle/>
        <a:p>
          <a:endParaRPr lang="en-US"/>
        </a:p>
      </dgm:t>
    </dgm:pt>
    <dgm:pt modelId="{8B837F90-6EEC-4C00-BC6C-1A4F529189CF}" type="pres">
      <dgm:prSet presAssocID="{DE6EDE64-2443-4913-ADF6-BE57E3698522}" presName="sibTrans" presStyleLbl="sibTrans2D1" presStyleIdx="3" presStyleCnt="5"/>
      <dgm:spPr/>
      <dgm:t>
        <a:bodyPr/>
        <a:lstStyle/>
        <a:p>
          <a:endParaRPr lang="en-US"/>
        </a:p>
      </dgm:t>
    </dgm:pt>
    <dgm:pt modelId="{C3491CED-4F31-48F2-8224-8E2E06F65034}" type="pres">
      <dgm:prSet presAssocID="{DE6EDE64-2443-4913-ADF6-BE57E3698522}" presName="connectorText" presStyleLbl="sibTrans2D1" presStyleIdx="3" presStyleCnt="5"/>
      <dgm:spPr/>
      <dgm:t>
        <a:bodyPr/>
        <a:lstStyle/>
        <a:p>
          <a:endParaRPr lang="en-US"/>
        </a:p>
      </dgm:t>
    </dgm:pt>
    <dgm:pt modelId="{E64BA1D2-C527-4D05-BC9A-3BD3EA6267AD}" type="pres">
      <dgm:prSet presAssocID="{628F0568-82AC-44A5-A9F6-48631307F34A}" presName="node" presStyleLbl="node1" presStyleIdx="4" presStyleCnt="6">
        <dgm:presLayoutVars>
          <dgm:bulletEnabled val="1"/>
        </dgm:presLayoutVars>
      </dgm:prSet>
      <dgm:spPr/>
      <dgm:t>
        <a:bodyPr/>
        <a:lstStyle/>
        <a:p>
          <a:endParaRPr lang="en-US"/>
        </a:p>
      </dgm:t>
    </dgm:pt>
    <dgm:pt modelId="{4267856E-3F7D-4062-B935-CE80A49DEA97}" type="pres">
      <dgm:prSet presAssocID="{4E247FB1-C69E-459E-9CAF-3555231E4FCF}" presName="sibTrans" presStyleLbl="sibTrans2D1" presStyleIdx="4" presStyleCnt="5"/>
      <dgm:spPr/>
      <dgm:t>
        <a:bodyPr/>
        <a:lstStyle/>
        <a:p>
          <a:endParaRPr lang="en-US"/>
        </a:p>
      </dgm:t>
    </dgm:pt>
    <dgm:pt modelId="{3D88F474-11F5-43A5-8507-4CA11C4CAE3B}" type="pres">
      <dgm:prSet presAssocID="{4E247FB1-C69E-459E-9CAF-3555231E4FCF}" presName="connectorText" presStyleLbl="sibTrans2D1" presStyleIdx="4" presStyleCnt="5"/>
      <dgm:spPr/>
      <dgm:t>
        <a:bodyPr/>
        <a:lstStyle/>
        <a:p>
          <a:endParaRPr lang="en-US"/>
        </a:p>
      </dgm:t>
    </dgm:pt>
    <dgm:pt modelId="{95C4A1A7-8EF2-49A6-A0F3-EC5DB83E3B07}" type="pres">
      <dgm:prSet presAssocID="{386E1EB4-172B-42C2-97AA-7CFAF70971D1}" presName="node" presStyleLbl="node1" presStyleIdx="5" presStyleCnt="6">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3E1FA233-1B1E-4DE4-88B0-BB7DC7CDAA6C}" type="presOf" srcId="{D055E146-DA82-4F40-959A-717C2720BD59}" destId="{FAABFB98-4E39-4FD0-BE86-9708182E1DF5}" srcOrd="0" destOrd="0" presId="urn:microsoft.com/office/officeart/2005/8/layout/process2"/>
    <dgm:cxn modelId="{272CEF8E-23A0-4EAC-AB33-4E7B721FA2A0}" type="presOf" srcId="{386E1EB4-172B-42C2-97AA-7CFAF70971D1}" destId="{95C4A1A7-8EF2-49A6-A0F3-EC5DB83E3B07}" srcOrd="0" destOrd="0" presId="urn:microsoft.com/office/officeart/2005/8/layout/process2"/>
    <dgm:cxn modelId="{FC147F80-AF85-479C-A25C-1FDA877CD355}" type="presOf" srcId="{E8DD8257-31BA-43EA-8EC3-B0C3D4B53FF9}" destId="{B33828D6-7692-4565-AFEF-525C60CE6F1F}" srcOrd="1" destOrd="0" presId="urn:microsoft.com/office/officeart/2005/8/layout/process2"/>
    <dgm:cxn modelId="{C73F44E9-8FC3-4721-94ED-3A6E1B413450}" type="presOf" srcId="{628F0568-82AC-44A5-A9F6-48631307F34A}" destId="{E64BA1D2-C527-4D05-BC9A-3BD3EA6267AD}" srcOrd="0" destOrd="0" presId="urn:microsoft.com/office/officeart/2005/8/layout/process2"/>
    <dgm:cxn modelId="{5E13BF4E-9E99-4616-9131-7D82D87E4E31}" type="presOf" srcId="{DE6EDE64-2443-4913-ADF6-BE57E3698522}" destId="{8B837F90-6EEC-4C00-BC6C-1A4F529189CF}" srcOrd="0" destOrd="0" presId="urn:microsoft.com/office/officeart/2005/8/layout/process2"/>
    <dgm:cxn modelId="{2ABB54EE-FF8A-4849-8D87-BA803ACD0E0C}" type="presOf" srcId="{DE6EDE64-2443-4913-ADF6-BE57E3698522}" destId="{C3491CED-4F31-48F2-8224-8E2E06F65034}" srcOrd="1" destOrd="0" presId="urn:microsoft.com/office/officeart/2005/8/layout/process2"/>
    <dgm:cxn modelId="{52E53926-439F-4C99-8A14-D2B68EFE751C}" type="presOf" srcId="{4E247FB1-C69E-459E-9CAF-3555231E4FCF}" destId="{4267856E-3F7D-4062-B935-CE80A49DEA97}" srcOrd="0" destOrd="0" presId="urn:microsoft.com/office/officeart/2005/8/layout/process2"/>
    <dgm:cxn modelId="{D068996A-A45D-4F5E-AC68-113E8C2A52EB}" type="presOf" srcId="{E305A5A0-6A5F-499E-986F-CD08075C6A25}" destId="{BBE00986-5D1C-4FCE-8B5F-16A8EB9F9B2A}" srcOrd="0" destOrd="0" presId="urn:microsoft.com/office/officeart/2005/8/layout/process2"/>
    <dgm:cxn modelId="{C87C04BA-D32E-4E31-9A35-344EC69337CF}" srcId="{23379DF0-CADA-4D55-AF0E-D59199864C52}" destId="{0379AF68-CB9D-4A12-89A8-76BB1288BE9C}" srcOrd="3" destOrd="0" parTransId="{181F0E2D-5F0C-4DD4-8C9C-CA7C663375CD}" sibTransId="{DE6EDE64-2443-4913-ADF6-BE57E3698522}"/>
    <dgm:cxn modelId="{497CE8B9-8688-472C-A2DB-590C97752D53}" srcId="{23379DF0-CADA-4D55-AF0E-D59199864C52}" destId="{058776C9-2F61-4F36-893B-12537C8F1CAA}" srcOrd="2" destOrd="0" parTransId="{FB73AB84-3B8E-4509-BB5C-637503661805}" sibTransId="{F47B9A51-12F9-4704-AC2C-4E9DD53561F4}"/>
    <dgm:cxn modelId="{85604265-7DB3-4A52-83D0-CBD06987C543}" srcId="{23379DF0-CADA-4D55-AF0E-D59199864C52}" destId="{628F0568-82AC-44A5-A9F6-48631307F34A}" srcOrd="4" destOrd="0" parTransId="{0775188D-10CD-42C5-955B-49C827CC7381}" sibTransId="{4E247FB1-C69E-459E-9CAF-3555231E4FCF}"/>
    <dgm:cxn modelId="{69DA7FF5-9F1D-4D96-9613-A1699491D710}" srcId="{23379DF0-CADA-4D55-AF0E-D59199864C52}" destId="{386E1EB4-172B-42C2-97AA-7CFAF70971D1}" srcOrd="5" destOrd="0" parTransId="{261D615C-5FBD-411C-AD28-AE64EA56F2DD}" sibTransId="{F023068B-3D85-4C7E-9335-2E702A6F3854}"/>
    <dgm:cxn modelId="{99536730-FFAA-44F6-9FE2-F82CE84E974A}" type="presOf" srcId="{F47B9A51-12F9-4704-AC2C-4E9DD53561F4}" destId="{67BD6D25-8043-4707-809E-26EA249774CD}" srcOrd="1" destOrd="0" presId="urn:microsoft.com/office/officeart/2005/8/layout/process2"/>
    <dgm:cxn modelId="{0672AE8B-D4F9-46F1-8F20-35DB5A9B41A3}" type="presOf" srcId="{F47B9A51-12F9-4704-AC2C-4E9DD53561F4}" destId="{1A64BD3D-2E3A-4C92-AE1F-AAA8E0F16E83}" srcOrd="0" destOrd="0" presId="urn:microsoft.com/office/officeart/2005/8/layout/process2"/>
    <dgm:cxn modelId="{D73A0367-D3CA-4F67-BF5F-B808FEB019C0}" type="presOf" srcId="{058776C9-2F61-4F36-893B-12537C8F1CAA}" destId="{99207C87-398D-45BC-B4D8-5C03C1F4CDEB}" srcOrd="0" destOrd="0" presId="urn:microsoft.com/office/officeart/2005/8/layout/process2"/>
    <dgm:cxn modelId="{112A79C3-5DBC-44B2-BACB-A46E79CDE819}" type="presOf" srcId="{0379AF68-CB9D-4A12-89A8-76BB1288BE9C}" destId="{E9F1D7BE-2E1A-4465-BF94-A36D68B213C3}" srcOrd="0" destOrd="0" presId="urn:microsoft.com/office/officeart/2005/8/layout/process2"/>
    <dgm:cxn modelId="{2276FF2B-EA2C-4BBE-A753-08843D3B3137}" type="presOf" srcId="{F71C3A5C-D8E8-45CA-A165-D74A285EAE03}" destId="{04F24BA8-F4F9-47A9-9ADC-D22CA140D8E5}" srcOrd="0" destOrd="0" presId="urn:microsoft.com/office/officeart/2005/8/layout/process2"/>
    <dgm:cxn modelId="{DDB9B8E2-D7A9-4109-93B6-92D0ACD3C5EB}" type="presOf" srcId="{F71C3A5C-D8E8-45CA-A165-D74A285EAE03}" destId="{A3F26DB2-D06C-4A8C-B119-7E26684092E7}" srcOrd="1" destOrd="0" presId="urn:microsoft.com/office/officeart/2005/8/layout/process2"/>
    <dgm:cxn modelId="{FE0183DB-9843-40F2-BC65-7F8633B98614}" type="presOf" srcId="{4E247FB1-C69E-459E-9CAF-3555231E4FCF}" destId="{3D88F474-11F5-43A5-8507-4CA11C4CAE3B}" srcOrd="1"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7593D67D-78E0-40E2-BAD0-228BBFAF3F29}" type="presOf" srcId="{23379DF0-CADA-4D55-AF0E-D59199864C52}" destId="{973071E0-B929-4185-BCAE-9EDBCE041F4D}" srcOrd="0" destOrd="0" presId="urn:microsoft.com/office/officeart/2005/8/layout/process2"/>
    <dgm:cxn modelId="{2DF91403-0C69-44A9-9B16-08BCE5778747}" type="presOf" srcId="{E8DD8257-31BA-43EA-8EC3-B0C3D4B53FF9}" destId="{3935C907-7539-4394-8E14-9260C197F62A}" srcOrd="0" destOrd="0" presId="urn:microsoft.com/office/officeart/2005/8/layout/process2"/>
    <dgm:cxn modelId="{94BA3403-ED8A-491E-B04D-9E2CC45A37E4}" type="presParOf" srcId="{973071E0-B929-4185-BCAE-9EDBCE041F4D}" destId="{BBE00986-5D1C-4FCE-8B5F-16A8EB9F9B2A}" srcOrd="0" destOrd="0" presId="urn:microsoft.com/office/officeart/2005/8/layout/process2"/>
    <dgm:cxn modelId="{B231AB67-96AE-49A4-B9C3-645170C7CC18}" type="presParOf" srcId="{973071E0-B929-4185-BCAE-9EDBCE041F4D}" destId="{3935C907-7539-4394-8E14-9260C197F62A}" srcOrd="1" destOrd="0" presId="urn:microsoft.com/office/officeart/2005/8/layout/process2"/>
    <dgm:cxn modelId="{1C5527D8-BE33-4B2C-A912-2C65D39858D7}" type="presParOf" srcId="{3935C907-7539-4394-8E14-9260C197F62A}" destId="{B33828D6-7692-4565-AFEF-525C60CE6F1F}" srcOrd="0" destOrd="0" presId="urn:microsoft.com/office/officeart/2005/8/layout/process2"/>
    <dgm:cxn modelId="{28FAC996-FF17-4E61-A9F7-6D414A1191EC}" type="presParOf" srcId="{973071E0-B929-4185-BCAE-9EDBCE041F4D}" destId="{FAABFB98-4E39-4FD0-BE86-9708182E1DF5}" srcOrd="2" destOrd="0" presId="urn:microsoft.com/office/officeart/2005/8/layout/process2"/>
    <dgm:cxn modelId="{801308D4-F5F5-4EFC-BF56-C34127A8222D}" type="presParOf" srcId="{973071E0-B929-4185-BCAE-9EDBCE041F4D}" destId="{04F24BA8-F4F9-47A9-9ADC-D22CA140D8E5}" srcOrd="3" destOrd="0" presId="urn:microsoft.com/office/officeart/2005/8/layout/process2"/>
    <dgm:cxn modelId="{7041F4C5-AD03-4FBB-AA09-CAF3AA652443}" type="presParOf" srcId="{04F24BA8-F4F9-47A9-9ADC-D22CA140D8E5}" destId="{A3F26DB2-D06C-4A8C-B119-7E26684092E7}" srcOrd="0" destOrd="0" presId="urn:microsoft.com/office/officeart/2005/8/layout/process2"/>
    <dgm:cxn modelId="{85FC4092-AE89-4F02-92A4-B613CF0DD4A1}" type="presParOf" srcId="{973071E0-B929-4185-BCAE-9EDBCE041F4D}" destId="{99207C87-398D-45BC-B4D8-5C03C1F4CDEB}" srcOrd="4" destOrd="0" presId="urn:microsoft.com/office/officeart/2005/8/layout/process2"/>
    <dgm:cxn modelId="{0B9559AA-B299-4C64-BA7C-6BB705D8D3F3}" type="presParOf" srcId="{973071E0-B929-4185-BCAE-9EDBCE041F4D}" destId="{1A64BD3D-2E3A-4C92-AE1F-AAA8E0F16E83}" srcOrd="5" destOrd="0" presId="urn:microsoft.com/office/officeart/2005/8/layout/process2"/>
    <dgm:cxn modelId="{4F9C178A-8F00-4B90-9885-A9366A76D627}" type="presParOf" srcId="{1A64BD3D-2E3A-4C92-AE1F-AAA8E0F16E83}" destId="{67BD6D25-8043-4707-809E-26EA249774CD}" srcOrd="0" destOrd="0" presId="urn:microsoft.com/office/officeart/2005/8/layout/process2"/>
    <dgm:cxn modelId="{0845F812-9698-4B40-BC32-C4BEACA1027A}" type="presParOf" srcId="{973071E0-B929-4185-BCAE-9EDBCE041F4D}" destId="{E9F1D7BE-2E1A-4465-BF94-A36D68B213C3}" srcOrd="6" destOrd="0" presId="urn:microsoft.com/office/officeart/2005/8/layout/process2"/>
    <dgm:cxn modelId="{91C67225-8B9C-464A-925F-4E36762E900D}" type="presParOf" srcId="{973071E0-B929-4185-BCAE-9EDBCE041F4D}" destId="{8B837F90-6EEC-4C00-BC6C-1A4F529189CF}" srcOrd="7" destOrd="0" presId="urn:microsoft.com/office/officeart/2005/8/layout/process2"/>
    <dgm:cxn modelId="{0560FE96-44F6-4644-89A1-804CBFCAA5E2}" type="presParOf" srcId="{8B837F90-6EEC-4C00-BC6C-1A4F529189CF}" destId="{C3491CED-4F31-48F2-8224-8E2E06F65034}" srcOrd="0" destOrd="0" presId="urn:microsoft.com/office/officeart/2005/8/layout/process2"/>
    <dgm:cxn modelId="{30B1BF9E-AFF8-451C-B588-3E9DFCFD9384}" type="presParOf" srcId="{973071E0-B929-4185-BCAE-9EDBCE041F4D}" destId="{E64BA1D2-C527-4D05-BC9A-3BD3EA6267AD}" srcOrd="8" destOrd="0" presId="urn:microsoft.com/office/officeart/2005/8/layout/process2"/>
    <dgm:cxn modelId="{524B1A82-8A68-469D-B8C1-1363E04798B9}" type="presParOf" srcId="{973071E0-B929-4185-BCAE-9EDBCE041F4D}" destId="{4267856E-3F7D-4062-B935-CE80A49DEA97}" srcOrd="9" destOrd="0" presId="urn:microsoft.com/office/officeart/2005/8/layout/process2"/>
    <dgm:cxn modelId="{8EE00330-E864-4650-A1E1-A24E647C7B23}" type="presParOf" srcId="{4267856E-3F7D-4062-B935-CE80A49DEA97}" destId="{3D88F474-11F5-43A5-8507-4CA11C4CAE3B}" srcOrd="0" destOrd="0" presId="urn:microsoft.com/office/officeart/2005/8/layout/process2"/>
    <dgm:cxn modelId="{2BC74780-B93E-44FF-981A-7F12912DACC0}" type="presParOf" srcId="{973071E0-B929-4185-BCAE-9EDBCE041F4D}" destId="{95C4A1A7-8EF2-49A6-A0F3-EC5DB83E3B07}"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2" qsCatId="simple" csTypeId="urn:microsoft.com/office/officeart/2005/8/colors/accent1_2" csCatId="accent1" phldr="1"/>
      <dgm:spPr/>
    </dgm:pt>
    <dgm:pt modelId="{E305A5A0-6A5F-499E-986F-CD08075C6A25}">
      <dgm:prSet phldrT="[Text]"/>
      <dgm:spPr/>
      <dgm:t>
        <a:bodyPr/>
        <a:lstStyle/>
        <a:p>
          <a:pPr algn="ctr"/>
          <a:r>
            <a:rPr lang="en-US" dirty="0" err="1" smtClean="0"/>
            <a:t>Tạo</a:t>
          </a:r>
          <a:r>
            <a:rPr lang="en-US" dirty="0" smtClean="0"/>
            <a:t> </a:t>
          </a:r>
          <a:r>
            <a:rPr lang="en-US" dirty="0" err="1" smtClean="0"/>
            <a:t>Yêu</a:t>
          </a:r>
          <a:r>
            <a:rPr lang="en-US" dirty="0" smtClean="0"/>
            <a:t> </a:t>
          </a:r>
          <a:r>
            <a:rPr lang="en-US" dirty="0" err="1" smtClean="0"/>
            <a:t>cầu</a:t>
          </a:r>
          <a:r>
            <a:rPr lang="en-US" dirty="0" smtClean="0"/>
            <a:t> </a:t>
          </a:r>
          <a:r>
            <a:rPr lang="en-US" dirty="0" err="1" smtClean="0"/>
            <a:t>cung</a:t>
          </a:r>
          <a:r>
            <a:rPr lang="en-US" dirty="0" smtClean="0"/>
            <a:t> </a:t>
          </a:r>
          <a:r>
            <a:rPr lang="en-US" dirty="0" err="1" smtClean="0"/>
            <a:t>ứng</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err="1" smtClean="0"/>
            <a:t>Tạo</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err="1" smtClean="0"/>
            <a:t>Gom</a:t>
          </a:r>
          <a:r>
            <a:rPr lang="en-US" dirty="0" smtClean="0"/>
            <a:t> </a:t>
          </a:r>
          <a:r>
            <a:rPr lang="en-US" dirty="0" err="1" smtClean="0"/>
            <a:t>hàng</a:t>
          </a:r>
          <a:r>
            <a:rPr lang="en-US" dirty="0" smtClean="0"/>
            <a:t> – Picking list</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0379AF68-CB9D-4A12-89A8-76BB1288BE9C}">
      <dgm:prSet phldrT="[Text]"/>
      <dgm:spPr/>
      <dgm:t>
        <a:bodyPr/>
        <a:lstStyle/>
        <a:p>
          <a:pPr algn="ctr"/>
          <a:r>
            <a:rPr lang="en-US" dirty="0" err="1" smtClean="0"/>
            <a:t>Kết</a:t>
          </a:r>
          <a:r>
            <a:rPr lang="en-US" dirty="0" smtClean="0"/>
            <a:t> </a:t>
          </a:r>
          <a:r>
            <a:rPr lang="en-US" dirty="0" err="1" smtClean="0"/>
            <a:t>xuất</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181F0E2D-5F0C-4DD4-8C9C-CA7C663375CD}" type="parTrans" cxnId="{C87C04BA-D32E-4E31-9A35-344EC69337CF}">
      <dgm:prSet/>
      <dgm:spPr/>
      <dgm:t>
        <a:bodyPr/>
        <a:lstStyle/>
        <a:p>
          <a:endParaRPr lang="en-US"/>
        </a:p>
      </dgm:t>
    </dgm:pt>
    <dgm:pt modelId="{DE6EDE64-2443-4913-ADF6-BE57E3698522}" type="sibTrans" cxnId="{C87C04BA-D32E-4E31-9A35-344EC69337CF}">
      <dgm:prSet/>
      <dgm:spPr/>
      <dgm:t>
        <a:bodyPr/>
        <a:lstStyle/>
        <a:p>
          <a:endParaRPr lang="en-US"/>
        </a:p>
      </dgm:t>
    </dgm:pt>
    <dgm:pt modelId="{628F0568-82AC-44A5-A9F6-48631307F34A}">
      <dgm:prSet phldrT="[Text]"/>
      <dgm:spPr/>
      <dgm:t>
        <a:bodyPr/>
        <a:lstStyle/>
        <a:p>
          <a:pPr algn="ctr"/>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smtClean="0"/>
        </a:p>
      </dgm:t>
    </dgm:pt>
    <dgm:pt modelId="{0775188D-10CD-42C5-955B-49C827CC7381}" type="parTrans" cxnId="{85604265-7DB3-4A52-83D0-CBD06987C543}">
      <dgm:prSet/>
      <dgm:spPr/>
      <dgm:t>
        <a:bodyPr/>
        <a:lstStyle/>
        <a:p>
          <a:endParaRPr lang="en-US"/>
        </a:p>
      </dgm:t>
    </dgm:pt>
    <dgm:pt modelId="{4E247FB1-C69E-459E-9CAF-3555231E4FCF}" type="sibTrans" cxnId="{85604265-7DB3-4A52-83D0-CBD06987C543}">
      <dgm:prSet/>
      <dgm:spPr/>
      <dgm:t>
        <a:bodyPr/>
        <a:lstStyle/>
        <a:p>
          <a:endParaRPr lang="en-US"/>
        </a:p>
      </dgm:t>
    </dgm:pt>
    <dgm:pt modelId="{386E1EB4-172B-42C2-97AA-7CFAF70971D1}">
      <dgm:prSet phldrT="[Text]"/>
      <dgm:spPr/>
      <dgm:t>
        <a:bodyPr/>
        <a:lstStyle/>
        <a:p>
          <a:pPr algn="ctr"/>
          <a:r>
            <a:rPr lang="en-US" dirty="0" err="1" smtClean="0"/>
            <a:t>Nhập</a:t>
          </a:r>
          <a:r>
            <a:rPr lang="en-US" dirty="0" smtClean="0"/>
            <a:t> </a:t>
          </a:r>
          <a:r>
            <a:rPr lang="en-US" dirty="0" err="1" smtClean="0"/>
            <a:t>kho</a:t>
          </a:r>
          <a:endParaRPr lang="en-US" dirty="0" smtClean="0"/>
        </a:p>
      </dgm:t>
    </dgm:pt>
    <dgm:pt modelId="{261D615C-5FBD-411C-AD28-AE64EA56F2DD}" type="parTrans" cxnId="{69DA7FF5-9F1D-4D96-9613-A1699491D710}">
      <dgm:prSet/>
      <dgm:spPr/>
      <dgm:t>
        <a:bodyPr/>
        <a:lstStyle/>
        <a:p>
          <a:endParaRPr lang="en-US"/>
        </a:p>
      </dgm:t>
    </dgm:pt>
    <dgm:pt modelId="{F023068B-3D85-4C7E-9335-2E702A6F3854}" type="sibTrans" cxnId="{69DA7FF5-9F1D-4D96-9613-A1699491D710}">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6">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5"/>
      <dgm:spPr/>
      <dgm:t>
        <a:bodyPr/>
        <a:lstStyle/>
        <a:p>
          <a:endParaRPr lang="en-US"/>
        </a:p>
      </dgm:t>
    </dgm:pt>
    <dgm:pt modelId="{B33828D6-7692-4565-AFEF-525C60CE6F1F}" type="pres">
      <dgm:prSet presAssocID="{E8DD8257-31BA-43EA-8EC3-B0C3D4B53FF9}" presName="connectorText" presStyleLbl="sibTrans2D1" presStyleIdx="0" presStyleCnt="5"/>
      <dgm:spPr/>
      <dgm:t>
        <a:bodyPr/>
        <a:lstStyle/>
        <a:p>
          <a:endParaRPr lang="en-US"/>
        </a:p>
      </dgm:t>
    </dgm:pt>
    <dgm:pt modelId="{FAABFB98-4E39-4FD0-BE86-9708182E1DF5}" type="pres">
      <dgm:prSet presAssocID="{D055E146-DA82-4F40-959A-717C2720BD59}" presName="node" presStyleLbl="node1" presStyleIdx="1" presStyleCnt="6">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5"/>
      <dgm:spPr/>
      <dgm:t>
        <a:bodyPr/>
        <a:lstStyle/>
        <a:p>
          <a:endParaRPr lang="en-US"/>
        </a:p>
      </dgm:t>
    </dgm:pt>
    <dgm:pt modelId="{A3F26DB2-D06C-4A8C-B119-7E26684092E7}" type="pres">
      <dgm:prSet presAssocID="{F71C3A5C-D8E8-45CA-A165-D74A285EAE03}" presName="connectorText" presStyleLbl="sibTrans2D1" presStyleIdx="1" presStyleCnt="5"/>
      <dgm:spPr/>
      <dgm:t>
        <a:bodyPr/>
        <a:lstStyle/>
        <a:p>
          <a:endParaRPr lang="en-US"/>
        </a:p>
      </dgm:t>
    </dgm:pt>
    <dgm:pt modelId="{99207C87-398D-45BC-B4D8-5C03C1F4CDEB}" type="pres">
      <dgm:prSet presAssocID="{058776C9-2F61-4F36-893B-12537C8F1CAA}" presName="node" presStyleLbl="node1" presStyleIdx="2" presStyleCnt="6">
        <dgm:presLayoutVars>
          <dgm:bulletEnabled val="1"/>
        </dgm:presLayoutVars>
      </dgm:prSet>
      <dgm:spPr/>
      <dgm:t>
        <a:bodyPr/>
        <a:lstStyle/>
        <a:p>
          <a:endParaRPr lang="en-US"/>
        </a:p>
      </dgm:t>
    </dgm:pt>
    <dgm:pt modelId="{1A64BD3D-2E3A-4C92-AE1F-AAA8E0F16E83}" type="pres">
      <dgm:prSet presAssocID="{F47B9A51-12F9-4704-AC2C-4E9DD53561F4}" presName="sibTrans" presStyleLbl="sibTrans2D1" presStyleIdx="2" presStyleCnt="5"/>
      <dgm:spPr/>
      <dgm:t>
        <a:bodyPr/>
        <a:lstStyle/>
        <a:p>
          <a:endParaRPr lang="en-US"/>
        </a:p>
      </dgm:t>
    </dgm:pt>
    <dgm:pt modelId="{67BD6D25-8043-4707-809E-26EA249774CD}" type="pres">
      <dgm:prSet presAssocID="{F47B9A51-12F9-4704-AC2C-4E9DD53561F4}" presName="connectorText" presStyleLbl="sibTrans2D1" presStyleIdx="2" presStyleCnt="5"/>
      <dgm:spPr/>
      <dgm:t>
        <a:bodyPr/>
        <a:lstStyle/>
        <a:p>
          <a:endParaRPr lang="en-US"/>
        </a:p>
      </dgm:t>
    </dgm:pt>
    <dgm:pt modelId="{E9F1D7BE-2E1A-4465-BF94-A36D68B213C3}" type="pres">
      <dgm:prSet presAssocID="{0379AF68-CB9D-4A12-89A8-76BB1288BE9C}" presName="node" presStyleLbl="node1" presStyleIdx="3" presStyleCnt="6">
        <dgm:presLayoutVars>
          <dgm:bulletEnabled val="1"/>
        </dgm:presLayoutVars>
      </dgm:prSet>
      <dgm:spPr/>
      <dgm:t>
        <a:bodyPr/>
        <a:lstStyle/>
        <a:p>
          <a:endParaRPr lang="en-US"/>
        </a:p>
      </dgm:t>
    </dgm:pt>
    <dgm:pt modelId="{8B837F90-6EEC-4C00-BC6C-1A4F529189CF}" type="pres">
      <dgm:prSet presAssocID="{DE6EDE64-2443-4913-ADF6-BE57E3698522}" presName="sibTrans" presStyleLbl="sibTrans2D1" presStyleIdx="3" presStyleCnt="5"/>
      <dgm:spPr/>
      <dgm:t>
        <a:bodyPr/>
        <a:lstStyle/>
        <a:p>
          <a:endParaRPr lang="en-US"/>
        </a:p>
      </dgm:t>
    </dgm:pt>
    <dgm:pt modelId="{C3491CED-4F31-48F2-8224-8E2E06F65034}" type="pres">
      <dgm:prSet presAssocID="{DE6EDE64-2443-4913-ADF6-BE57E3698522}" presName="connectorText" presStyleLbl="sibTrans2D1" presStyleIdx="3" presStyleCnt="5"/>
      <dgm:spPr/>
      <dgm:t>
        <a:bodyPr/>
        <a:lstStyle/>
        <a:p>
          <a:endParaRPr lang="en-US"/>
        </a:p>
      </dgm:t>
    </dgm:pt>
    <dgm:pt modelId="{E64BA1D2-C527-4D05-BC9A-3BD3EA6267AD}" type="pres">
      <dgm:prSet presAssocID="{628F0568-82AC-44A5-A9F6-48631307F34A}" presName="node" presStyleLbl="node1" presStyleIdx="4" presStyleCnt="6">
        <dgm:presLayoutVars>
          <dgm:bulletEnabled val="1"/>
        </dgm:presLayoutVars>
      </dgm:prSet>
      <dgm:spPr/>
      <dgm:t>
        <a:bodyPr/>
        <a:lstStyle/>
        <a:p>
          <a:endParaRPr lang="en-US"/>
        </a:p>
      </dgm:t>
    </dgm:pt>
    <dgm:pt modelId="{4267856E-3F7D-4062-B935-CE80A49DEA97}" type="pres">
      <dgm:prSet presAssocID="{4E247FB1-C69E-459E-9CAF-3555231E4FCF}" presName="sibTrans" presStyleLbl="sibTrans2D1" presStyleIdx="4" presStyleCnt="5"/>
      <dgm:spPr/>
      <dgm:t>
        <a:bodyPr/>
        <a:lstStyle/>
        <a:p>
          <a:endParaRPr lang="en-US"/>
        </a:p>
      </dgm:t>
    </dgm:pt>
    <dgm:pt modelId="{3D88F474-11F5-43A5-8507-4CA11C4CAE3B}" type="pres">
      <dgm:prSet presAssocID="{4E247FB1-C69E-459E-9CAF-3555231E4FCF}" presName="connectorText" presStyleLbl="sibTrans2D1" presStyleIdx="4" presStyleCnt="5"/>
      <dgm:spPr/>
      <dgm:t>
        <a:bodyPr/>
        <a:lstStyle/>
        <a:p>
          <a:endParaRPr lang="en-US"/>
        </a:p>
      </dgm:t>
    </dgm:pt>
    <dgm:pt modelId="{95C4A1A7-8EF2-49A6-A0F3-EC5DB83E3B07}" type="pres">
      <dgm:prSet presAssocID="{386E1EB4-172B-42C2-97AA-7CFAF70971D1}" presName="node" presStyleLbl="node1" presStyleIdx="5" presStyleCnt="6">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56B661F1-6085-49BE-9315-F05E8C7C2A63}" type="presOf" srcId="{F47B9A51-12F9-4704-AC2C-4E9DD53561F4}" destId="{1A64BD3D-2E3A-4C92-AE1F-AAA8E0F16E83}" srcOrd="0" destOrd="0" presId="urn:microsoft.com/office/officeart/2005/8/layout/process2"/>
    <dgm:cxn modelId="{EF74B42E-D327-435D-AA86-4CAE811E8E8F}" type="presOf" srcId="{DE6EDE64-2443-4913-ADF6-BE57E3698522}" destId="{C3491CED-4F31-48F2-8224-8E2E06F65034}" srcOrd="1" destOrd="0" presId="urn:microsoft.com/office/officeart/2005/8/layout/process2"/>
    <dgm:cxn modelId="{7D99677D-48A9-471A-AFDF-BA2826656528}" type="presOf" srcId="{F71C3A5C-D8E8-45CA-A165-D74A285EAE03}" destId="{A3F26DB2-D06C-4A8C-B119-7E26684092E7}" srcOrd="1" destOrd="0" presId="urn:microsoft.com/office/officeart/2005/8/layout/process2"/>
    <dgm:cxn modelId="{6ADB3D0F-ECC2-4037-88D8-FCF79DB7D83C}" type="presOf" srcId="{23379DF0-CADA-4D55-AF0E-D59199864C52}" destId="{973071E0-B929-4185-BCAE-9EDBCE041F4D}" srcOrd="0" destOrd="0" presId="urn:microsoft.com/office/officeart/2005/8/layout/process2"/>
    <dgm:cxn modelId="{A855F7D9-CED6-49F2-9875-E48A2FBF8B93}" type="presOf" srcId="{386E1EB4-172B-42C2-97AA-7CFAF70971D1}" destId="{95C4A1A7-8EF2-49A6-A0F3-EC5DB83E3B07}" srcOrd="0" destOrd="0" presId="urn:microsoft.com/office/officeart/2005/8/layout/process2"/>
    <dgm:cxn modelId="{65E4B25C-F7CA-4D3A-8B20-53CC28AC4F8F}" type="presOf" srcId="{E305A5A0-6A5F-499E-986F-CD08075C6A25}" destId="{BBE00986-5D1C-4FCE-8B5F-16A8EB9F9B2A}" srcOrd="0" destOrd="0" presId="urn:microsoft.com/office/officeart/2005/8/layout/process2"/>
    <dgm:cxn modelId="{1A1DA053-2A93-4CCE-954F-B9FC91FBC169}" type="presOf" srcId="{DE6EDE64-2443-4913-ADF6-BE57E3698522}" destId="{8B837F90-6EEC-4C00-BC6C-1A4F529189CF}" srcOrd="0" destOrd="0" presId="urn:microsoft.com/office/officeart/2005/8/layout/process2"/>
    <dgm:cxn modelId="{7D69AE2B-3288-4D11-A07D-A1F731F08242}" type="presOf" srcId="{E8DD8257-31BA-43EA-8EC3-B0C3D4B53FF9}" destId="{3935C907-7539-4394-8E14-9260C197F62A}" srcOrd="0" destOrd="0" presId="urn:microsoft.com/office/officeart/2005/8/layout/process2"/>
    <dgm:cxn modelId="{C87C04BA-D32E-4E31-9A35-344EC69337CF}" srcId="{23379DF0-CADA-4D55-AF0E-D59199864C52}" destId="{0379AF68-CB9D-4A12-89A8-76BB1288BE9C}" srcOrd="3" destOrd="0" parTransId="{181F0E2D-5F0C-4DD4-8C9C-CA7C663375CD}" sibTransId="{DE6EDE64-2443-4913-ADF6-BE57E3698522}"/>
    <dgm:cxn modelId="{73EB10F7-6C85-4813-9C78-C05455C38FA7}" type="presOf" srcId="{F47B9A51-12F9-4704-AC2C-4E9DD53561F4}" destId="{67BD6D25-8043-4707-809E-26EA249774CD}" srcOrd="1"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85604265-7DB3-4A52-83D0-CBD06987C543}" srcId="{23379DF0-CADA-4D55-AF0E-D59199864C52}" destId="{628F0568-82AC-44A5-A9F6-48631307F34A}" srcOrd="4" destOrd="0" parTransId="{0775188D-10CD-42C5-955B-49C827CC7381}" sibTransId="{4E247FB1-C69E-459E-9CAF-3555231E4FCF}"/>
    <dgm:cxn modelId="{36021E76-0816-425E-92B0-BD5A48FEB6C6}" type="presOf" srcId="{4E247FB1-C69E-459E-9CAF-3555231E4FCF}" destId="{4267856E-3F7D-4062-B935-CE80A49DEA97}" srcOrd="0" destOrd="0" presId="urn:microsoft.com/office/officeart/2005/8/layout/process2"/>
    <dgm:cxn modelId="{F12F55FF-0599-4AF1-BC9E-7BA98E3776BF}" type="presOf" srcId="{F71C3A5C-D8E8-45CA-A165-D74A285EAE03}" destId="{04F24BA8-F4F9-47A9-9ADC-D22CA140D8E5}" srcOrd="0" destOrd="0" presId="urn:microsoft.com/office/officeart/2005/8/layout/process2"/>
    <dgm:cxn modelId="{66794ED2-EA0D-4299-A265-AC084AB90730}" type="presOf" srcId="{E8DD8257-31BA-43EA-8EC3-B0C3D4B53FF9}" destId="{B33828D6-7692-4565-AFEF-525C60CE6F1F}" srcOrd="1" destOrd="0" presId="urn:microsoft.com/office/officeart/2005/8/layout/process2"/>
    <dgm:cxn modelId="{69DA7FF5-9F1D-4D96-9613-A1699491D710}" srcId="{23379DF0-CADA-4D55-AF0E-D59199864C52}" destId="{386E1EB4-172B-42C2-97AA-7CFAF70971D1}" srcOrd="5" destOrd="0" parTransId="{261D615C-5FBD-411C-AD28-AE64EA56F2DD}" sibTransId="{F023068B-3D85-4C7E-9335-2E702A6F3854}"/>
    <dgm:cxn modelId="{B69A8B48-2CFC-48AA-8F9D-C32591D4BA48}" type="presOf" srcId="{058776C9-2F61-4F36-893B-12537C8F1CAA}" destId="{99207C87-398D-45BC-B4D8-5C03C1F4CDEB}" srcOrd="0" destOrd="0" presId="urn:microsoft.com/office/officeart/2005/8/layout/process2"/>
    <dgm:cxn modelId="{76EF84C3-6AA3-45C6-A0A2-4D154F6EDBFD}" type="presOf" srcId="{4E247FB1-C69E-459E-9CAF-3555231E4FCF}" destId="{3D88F474-11F5-43A5-8507-4CA11C4CAE3B}" srcOrd="1"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034B8A7B-3C16-43A6-A697-3E98D4638F6F}" type="presOf" srcId="{628F0568-82AC-44A5-A9F6-48631307F34A}" destId="{E64BA1D2-C527-4D05-BC9A-3BD3EA6267AD}" srcOrd="0" destOrd="0" presId="urn:microsoft.com/office/officeart/2005/8/layout/process2"/>
    <dgm:cxn modelId="{625149D6-C33A-4921-88F1-3655713A8519}" type="presOf" srcId="{D055E146-DA82-4F40-959A-717C2720BD59}" destId="{FAABFB98-4E39-4FD0-BE86-9708182E1DF5}" srcOrd="0" destOrd="0" presId="urn:microsoft.com/office/officeart/2005/8/layout/process2"/>
    <dgm:cxn modelId="{AAF80F8B-ECE5-4D9F-BC88-FBA9CA6FAEBB}" type="presOf" srcId="{0379AF68-CB9D-4A12-89A8-76BB1288BE9C}" destId="{E9F1D7BE-2E1A-4465-BF94-A36D68B213C3}" srcOrd="0" destOrd="0" presId="urn:microsoft.com/office/officeart/2005/8/layout/process2"/>
    <dgm:cxn modelId="{D9D1CFA4-0A66-435F-81B9-9A778CF86C33}" type="presParOf" srcId="{973071E0-B929-4185-BCAE-9EDBCE041F4D}" destId="{BBE00986-5D1C-4FCE-8B5F-16A8EB9F9B2A}" srcOrd="0" destOrd="0" presId="urn:microsoft.com/office/officeart/2005/8/layout/process2"/>
    <dgm:cxn modelId="{E3227C73-7B61-4018-B657-6EEB69AC9231}" type="presParOf" srcId="{973071E0-B929-4185-BCAE-9EDBCE041F4D}" destId="{3935C907-7539-4394-8E14-9260C197F62A}" srcOrd="1" destOrd="0" presId="urn:microsoft.com/office/officeart/2005/8/layout/process2"/>
    <dgm:cxn modelId="{E22D5488-70CB-4CC5-A9F6-7F6A244A53AE}" type="presParOf" srcId="{3935C907-7539-4394-8E14-9260C197F62A}" destId="{B33828D6-7692-4565-AFEF-525C60CE6F1F}" srcOrd="0" destOrd="0" presId="urn:microsoft.com/office/officeart/2005/8/layout/process2"/>
    <dgm:cxn modelId="{740CC0E1-8757-4BD3-AE80-A856CB876E0B}" type="presParOf" srcId="{973071E0-B929-4185-BCAE-9EDBCE041F4D}" destId="{FAABFB98-4E39-4FD0-BE86-9708182E1DF5}" srcOrd="2" destOrd="0" presId="urn:microsoft.com/office/officeart/2005/8/layout/process2"/>
    <dgm:cxn modelId="{FB40CE9A-C856-467E-9096-A24EF6CDD7EB}" type="presParOf" srcId="{973071E0-B929-4185-BCAE-9EDBCE041F4D}" destId="{04F24BA8-F4F9-47A9-9ADC-D22CA140D8E5}" srcOrd="3" destOrd="0" presId="urn:microsoft.com/office/officeart/2005/8/layout/process2"/>
    <dgm:cxn modelId="{79A4D3A6-3669-416F-9AE9-AAB97596EAEA}" type="presParOf" srcId="{04F24BA8-F4F9-47A9-9ADC-D22CA140D8E5}" destId="{A3F26DB2-D06C-4A8C-B119-7E26684092E7}" srcOrd="0" destOrd="0" presId="urn:microsoft.com/office/officeart/2005/8/layout/process2"/>
    <dgm:cxn modelId="{B966E606-1C26-4F38-9478-9B0E03A2EDC6}" type="presParOf" srcId="{973071E0-B929-4185-BCAE-9EDBCE041F4D}" destId="{99207C87-398D-45BC-B4D8-5C03C1F4CDEB}" srcOrd="4" destOrd="0" presId="urn:microsoft.com/office/officeart/2005/8/layout/process2"/>
    <dgm:cxn modelId="{8E7F2495-A47C-4008-9E4B-43FE730425DC}" type="presParOf" srcId="{973071E0-B929-4185-BCAE-9EDBCE041F4D}" destId="{1A64BD3D-2E3A-4C92-AE1F-AAA8E0F16E83}" srcOrd="5" destOrd="0" presId="urn:microsoft.com/office/officeart/2005/8/layout/process2"/>
    <dgm:cxn modelId="{6DB80392-4D14-4B79-857A-09A8DEDA5466}" type="presParOf" srcId="{1A64BD3D-2E3A-4C92-AE1F-AAA8E0F16E83}" destId="{67BD6D25-8043-4707-809E-26EA249774CD}" srcOrd="0" destOrd="0" presId="urn:microsoft.com/office/officeart/2005/8/layout/process2"/>
    <dgm:cxn modelId="{EE653F5D-6B4F-43E1-8A8F-B39BB38437CA}" type="presParOf" srcId="{973071E0-B929-4185-BCAE-9EDBCE041F4D}" destId="{E9F1D7BE-2E1A-4465-BF94-A36D68B213C3}" srcOrd="6" destOrd="0" presId="urn:microsoft.com/office/officeart/2005/8/layout/process2"/>
    <dgm:cxn modelId="{7563E25E-3816-4435-A863-4F7FB60CF308}" type="presParOf" srcId="{973071E0-B929-4185-BCAE-9EDBCE041F4D}" destId="{8B837F90-6EEC-4C00-BC6C-1A4F529189CF}" srcOrd="7" destOrd="0" presId="urn:microsoft.com/office/officeart/2005/8/layout/process2"/>
    <dgm:cxn modelId="{8D6B3938-50C4-4188-9AF4-4C3B3C7E805F}" type="presParOf" srcId="{8B837F90-6EEC-4C00-BC6C-1A4F529189CF}" destId="{C3491CED-4F31-48F2-8224-8E2E06F65034}" srcOrd="0" destOrd="0" presId="urn:microsoft.com/office/officeart/2005/8/layout/process2"/>
    <dgm:cxn modelId="{E7480A03-0785-4E9F-9DA3-25E3E1E66FB8}" type="presParOf" srcId="{973071E0-B929-4185-BCAE-9EDBCE041F4D}" destId="{E64BA1D2-C527-4D05-BC9A-3BD3EA6267AD}" srcOrd="8" destOrd="0" presId="urn:microsoft.com/office/officeart/2005/8/layout/process2"/>
    <dgm:cxn modelId="{F4490437-203D-4A45-AF3B-0E31FE3CD120}" type="presParOf" srcId="{973071E0-B929-4185-BCAE-9EDBCE041F4D}" destId="{4267856E-3F7D-4062-B935-CE80A49DEA97}" srcOrd="9" destOrd="0" presId="urn:microsoft.com/office/officeart/2005/8/layout/process2"/>
    <dgm:cxn modelId="{860C7F5F-0EC3-4F6D-95F1-DB5D0E7AC331}" type="presParOf" srcId="{4267856E-3F7D-4062-B935-CE80A49DEA97}" destId="{3D88F474-11F5-43A5-8507-4CA11C4CAE3B}" srcOrd="0" destOrd="0" presId="urn:microsoft.com/office/officeart/2005/8/layout/process2"/>
    <dgm:cxn modelId="{E3655B63-4737-478B-A369-A2A3B40EDB1D}" type="presParOf" srcId="{973071E0-B929-4185-BCAE-9EDBCE041F4D}" destId="{95C4A1A7-8EF2-49A6-A0F3-EC5DB83E3B07}"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D055E146-DA82-4F40-959A-717C2720BD59}">
      <dgm:prSet phldrT="[Text]"/>
      <dgm:spPr/>
      <dgm:t>
        <a:bodyPr/>
        <a:lstStyle/>
        <a:p>
          <a:pPr algn="ctr"/>
          <a:r>
            <a:rPr lang="en-US" dirty="0" smtClean="0"/>
            <a:t>Production Strategies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A2CEE9E6-CCD4-4BF3-A4D5-2CCA1E310549}">
      <dgm:prSet phldrT="[Text]"/>
      <dgm:spPr/>
      <dgm:t>
        <a:bodyPr/>
        <a:lstStyle/>
        <a:p>
          <a:pPr algn="ctr"/>
          <a:r>
            <a:rPr lang="en-US" dirty="0" smtClean="0"/>
            <a:t>Production Process</a:t>
          </a:r>
          <a:endParaRPr lang="en-US" dirty="0"/>
        </a:p>
      </dgm:t>
    </dgm:pt>
    <dgm:pt modelId="{F48C7EC0-8B99-41EC-A246-1E6FF0D4CAE2}" type="parTrans" cxnId="{F4F88FA8-B6DC-4A6E-B329-9497153D7184}">
      <dgm:prSet/>
      <dgm:spPr/>
      <dgm:t>
        <a:bodyPr/>
        <a:lstStyle/>
        <a:p>
          <a:endParaRPr lang="en-US"/>
        </a:p>
      </dgm:t>
    </dgm:pt>
    <dgm:pt modelId="{FE48D0BB-D349-430A-BC09-F813B3E94298}" type="sibTrans" cxnId="{F4F88FA8-B6DC-4A6E-B329-9497153D7184}">
      <dgm:prSet/>
      <dgm:spPr/>
      <dgm:t>
        <a:bodyPr/>
        <a:lstStyle/>
        <a:p>
          <a:endParaRPr lang="en-US"/>
        </a:p>
      </dgm:t>
    </dgm:pt>
    <dgm:pt modelId="{835134AC-CBA7-4BF7-8816-056E3BE48925}">
      <dgm:prSet phldrT="[Text]"/>
      <dgm:spPr>
        <a:solidFill>
          <a:srgbClr val="FF0000"/>
        </a:solidFill>
      </dgm:spPr>
      <dgm:t>
        <a:bodyPr/>
        <a:lstStyle/>
        <a:p>
          <a:pPr algn="ctr"/>
          <a:r>
            <a:rPr lang="en-US" dirty="0" smtClean="0"/>
            <a:t>General about PP &amp; PP System</a:t>
          </a:r>
          <a:endParaRPr lang="en-US" dirty="0"/>
        </a:p>
      </dgm:t>
    </dgm:pt>
    <dgm:pt modelId="{22F74A7B-9BD0-4DC5-80BA-47411182531C}" type="parTrans" cxnId="{56CDA26F-1B18-4F86-B488-BE03451AD9FB}">
      <dgm:prSet/>
      <dgm:spPr/>
      <dgm:t>
        <a:bodyPr/>
        <a:lstStyle/>
        <a:p>
          <a:endParaRPr lang="en-US"/>
        </a:p>
      </dgm:t>
    </dgm:pt>
    <dgm:pt modelId="{824558ED-AB09-4194-AAFF-21F0258896A7}" type="sibTrans" cxnId="{56CDA26F-1B18-4F86-B488-BE03451AD9FB}">
      <dgm:prSet/>
      <dgm:spPr/>
      <dgm:t>
        <a:bodyPr/>
        <a:lstStyle/>
        <a:p>
          <a:endParaRPr lang="en-US"/>
        </a:p>
      </dgm:t>
    </dgm:pt>
    <dgm:pt modelId="{EFDBF807-9FB7-4D70-A34C-EBEB4C0DBE2B}">
      <dgm:prSet phldrT="[Text]"/>
      <dgm:spPr/>
      <dgm:t>
        <a:bodyPr/>
        <a:lstStyle/>
        <a:p>
          <a:pPr algn="ctr"/>
          <a:r>
            <a:rPr lang="en-US" dirty="0" smtClean="0"/>
            <a:t>PP Master Data</a:t>
          </a:r>
          <a:endParaRPr lang="en-US" dirty="0"/>
        </a:p>
      </dgm:t>
    </dgm:pt>
    <dgm:pt modelId="{FEC7420E-C6A9-4B6D-B382-297E4143CEC6}" type="parTrans" cxnId="{6682179C-B3A5-4E44-B6B5-F418CD9FCC3A}">
      <dgm:prSet/>
      <dgm:spPr/>
      <dgm:t>
        <a:bodyPr/>
        <a:lstStyle/>
        <a:p>
          <a:endParaRPr lang="en-US"/>
        </a:p>
      </dgm:t>
    </dgm:pt>
    <dgm:pt modelId="{AE3C215F-CF1E-4A66-B325-31AB1B14F757}" type="sibTrans" cxnId="{6682179C-B3A5-4E44-B6B5-F418CD9FCC3A}">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1E2416D8-87AD-4E1C-8B46-C2503136A984}" type="pres">
      <dgm:prSet presAssocID="{835134AC-CBA7-4BF7-8816-056E3BE48925}" presName="node" presStyleLbl="node1" presStyleIdx="0" presStyleCnt="5">
        <dgm:presLayoutVars>
          <dgm:bulletEnabled val="1"/>
        </dgm:presLayoutVars>
      </dgm:prSet>
      <dgm:spPr/>
      <dgm:t>
        <a:bodyPr/>
        <a:lstStyle/>
        <a:p>
          <a:endParaRPr lang="en-US"/>
        </a:p>
      </dgm:t>
    </dgm:pt>
    <dgm:pt modelId="{566F3C96-AFDD-477D-A206-AAD070473E3B}" type="pres">
      <dgm:prSet presAssocID="{824558ED-AB09-4194-AAFF-21F0258896A7}" presName="sibTrans" presStyleLbl="sibTrans2D1" presStyleIdx="0" presStyleCnt="4"/>
      <dgm:spPr/>
      <dgm:t>
        <a:bodyPr/>
        <a:lstStyle/>
        <a:p>
          <a:endParaRPr lang="en-US"/>
        </a:p>
      </dgm:t>
    </dgm:pt>
    <dgm:pt modelId="{95B88BAD-C058-412E-8A22-D170B843F976}" type="pres">
      <dgm:prSet presAssocID="{824558ED-AB09-4194-AAFF-21F0258896A7}" presName="connectorText" presStyleLbl="sibTrans2D1" presStyleIdx="0" presStyleCnt="4"/>
      <dgm:spPr/>
      <dgm:t>
        <a:bodyPr/>
        <a:lstStyle/>
        <a:p>
          <a:endParaRPr lang="en-US"/>
        </a:p>
      </dgm:t>
    </dgm:pt>
    <dgm:pt modelId="{715F7D91-BC7A-4DCA-8C92-76F9CB7E7518}" type="pres">
      <dgm:prSet presAssocID="{EFDBF807-9FB7-4D70-A34C-EBEB4C0DBE2B}" presName="node" presStyleLbl="node1" presStyleIdx="1" presStyleCnt="5">
        <dgm:presLayoutVars>
          <dgm:bulletEnabled val="1"/>
        </dgm:presLayoutVars>
      </dgm:prSet>
      <dgm:spPr/>
      <dgm:t>
        <a:bodyPr/>
        <a:lstStyle/>
        <a:p>
          <a:endParaRPr lang="en-US"/>
        </a:p>
      </dgm:t>
    </dgm:pt>
    <dgm:pt modelId="{2923A49E-5B29-4F34-AA58-87B78B1C2018}" type="pres">
      <dgm:prSet presAssocID="{AE3C215F-CF1E-4A66-B325-31AB1B14F757}" presName="sibTrans" presStyleLbl="sibTrans2D1" presStyleIdx="1" presStyleCnt="4"/>
      <dgm:spPr/>
      <dgm:t>
        <a:bodyPr/>
        <a:lstStyle/>
        <a:p>
          <a:endParaRPr lang="en-US"/>
        </a:p>
      </dgm:t>
    </dgm:pt>
    <dgm:pt modelId="{46BCEAEB-F46E-4980-8EEF-341A39DD43C1}" type="pres">
      <dgm:prSet presAssocID="{AE3C215F-CF1E-4A66-B325-31AB1B14F757}" presName="connectorText" presStyleLbl="sibTrans2D1" presStyleIdx="1" presStyleCnt="4"/>
      <dgm:spPr/>
      <dgm:t>
        <a:bodyPr/>
        <a:lstStyle/>
        <a:p>
          <a:endParaRPr lang="en-US"/>
        </a:p>
      </dgm:t>
    </dgm:pt>
    <dgm:pt modelId="{FAABFB98-4E39-4FD0-BE86-9708182E1DF5}" type="pres">
      <dgm:prSet presAssocID="{D055E146-DA82-4F40-959A-717C2720BD59}" presName="node" presStyleLbl="node1" presStyleIdx="2" presStyleCnt="5">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4"/>
      <dgm:spPr/>
      <dgm:t>
        <a:bodyPr/>
        <a:lstStyle/>
        <a:p>
          <a:endParaRPr lang="en-US"/>
        </a:p>
      </dgm:t>
    </dgm:pt>
    <dgm:pt modelId="{A3F26DB2-D06C-4A8C-B119-7E26684092E7}" type="pres">
      <dgm:prSet presAssocID="{F71C3A5C-D8E8-45CA-A165-D74A285EAE03}" presName="connectorText" presStyleLbl="sibTrans2D1" presStyleIdx="2" presStyleCnt="4"/>
      <dgm:spPr/>
      <dgm:t>
        <a:bodyPr/>
        <a:lstStyle/>
        <a:p>
          <a:endParaRPr lang="en-US"/>
        </a:p>
      </dgm:t>
    </dgm:pt>
    <dgm:pt modelId="{E43DCA62-A77A-4D11-B603-8380EA8D55B5}" type="pres">
      <dgm:prSet presAssocID="{A2CEE9E6-CCD4-4BF3-A4D5-2CCA1E310549}" presName="node" presStyleLbl="node1" presStyleIdx="3" presStyleCnt="5">
        <dgm:presLayoutVars>
          <dgm:bulletEnabled val="1"/>
        </dgm:presLayoutVars>
      </dgm:prSet>
      <dgm:spPr/>
      <dgm:t>
        <a:bodyPr/>
        <a:lstStyle/>
        <a:p>
          <a:endParaRPr lang="en-US"/>
        </a:p>
      </dgm:t>
    </dgm:pt>
    <dgm:pt modelId="{8D4F42DB-C45C-4F4C-80A8-2C3B081F0169}" type="pres">
      <dgm:prSet presAssocID="{FE48D0BB-D349-430A-BC09-F813B3E94298}" presName="sibTrans" presStyleLbl="sibTrans2D1" presStyleIdx="3" presStyleCnt="4"/>
      <dgm:spPr/>
      <dgm:t>
        <a:bodyPr/>
        <a:lstStyle/>
        <a:p>
          <a:endParaRPr lang="en-US"/>
        </a:p>
      </dgm:t>
    </dgm:pt>
    <dgm:pt modelId="{89EA4C63-7B90-4755-8215-5DA8297AC790}" type="pres">
      <dgm:prSet presAssocID="{FE48D0BB-D349-430A-BC09-F813B3E94298}" presName="connectorText" presStyleLbl="sibTrans2D1" presStyleIdx="3" presStyleCnt="4"/>
      <dgm:spPr/>
      <dgm:t>
        <a:bodyPr/>
        <a:lstStyle/>
        <a:p>
          <a:endParaRPr lang="en-US"/>
        </a:p>
      </dgm:t>
    </dgm:pt>
    <dgm:pt modelId="{99207C87-398D-45BC-B4D8-5C03C1F4CDEB}" type="pres">
      <dgm:prSet presAssocID="{058776C9-2F61-4F36-893B-12537C8F1CAA}" presName="node" presStyleLbl="node1" presStyleIdx="4" presStyleCnt="5">
        <dgm:presLayoutVars>
          <dgm:bulletEnabled val="1"/>
        </dgm:presLayoutVars>
      </dgm:prSet>
      <dgm:spPr/>
      <dgm:t>
        <a:bodyPr/>
        <a:lstStyle/>
        <a:p>
          <a:endParaRPr lang="en-US"/>
        </a:p>
      </dgm:t>
    </dgm:pt>
  </dgm:ptLst>
  <dgm:cxnLst>
    <dgm:cxn modelId="{FEC5651F-4ED9-4075-BFAD-410F07014056}" type="presOf" srcId="{FE48D0BB-D349-430A-BC09-F813B3E94298}" destId="{8D4F42DB-C45C-4F4C-80A8-2C3B081F0169}" srcOrd="0" destOrd="0" presId="urn:microsoft.com/office/officeart/2005/8/layout/process2"/>
    <dgm:cxn modelId="{771A7561-B0A6-4B02-B0ED-C3D4F873CF92}" type="presOf" srcId="{824558ED-AB09-4194-AAFF-21F0258896A7}" destId="{566F3C96-AFDD-477D-A206-AAD070473E3B}" srcOrd="0" destOrd="0" presId="urn:microsoft.com/office/officeart/2005/8/layout/process2"/>
    <dgm:cxn modelId="{56CDA26F-1B18-4F86-B488-BE03451AD9FB}" srcId="{23379DF0-CADA-4D55-AF0E-D59199864C52}" destId="{835134AC-CBA7-4BF7-8816-056E3BE48925}" srcOrd="0" destOrd="0" parTransId="{22F74A7B-9BD0-4DC5-80BA-47411182531C}" sibTransId="{824558ED-AB09-4194-AAFF-21F0258896A7}"/>
    <dgm:cxn modelId="{7F2C5B52-1189-4E42-ADB2-95325A1A671B}" type="presOf" srcId="{824558ED-AB09-4194-AAFF-21F0258896A7}" destId="{95B88BAD-C058-412E-8A22-D170B843F976}" srcOrd="1" destOrd="0" presId="urn:microsoft.com/office/officeart/2005/8/layout/process2"/>
    <dgm:cxn modelId="{6DAB3C0E-A896-4050-8919-7E5091F6FC77}" type="presOf" srcId="{23379DF0-CADA-4D55-AF0E-D59199864C52}" destId="{973071E0-B929-4185-BCAE-9EDBCE041F4D}" srcOrd="0" destOrd="0" presId="urn:microsoft.com/office/officeart/2005/8/layout/process2"/>
    <dgm:cxn modelId="{48AB24BC-5B22-4B76-BB68-2FA3C70D99DD}" type="presOf" srcId="{EFDBF807-9FB7-4D70-A34C-EBEB4C0DBE2B}" destId="{715F7D91-BC7A-4DCA-8C92-76F9CB7E7518}" srcOrd="0" destOrd="0" presId="urn:microsoft.com/office/officeart/2005/8/layout/process2"/>
    <dgm:cxn modelId="{3A70600A-BD50-4777-A798-B4DF6D25B0DB}" type="presOf" srcId="{FE48D0BB-D349-430A-BC09-F813B3E94298}" destId="{89EA4C63-7B90-4755-8215-5DA8297AC790}" srcOrd="1" destOrd="0" presId="urn:microsoft.com/office/officeart/2005/8/layout/process2"/>
    <dgm:cxn modelId="{497CE8B9-8688-472C-A2DB-590C97752D53}" srcId="{23379DF0-CADA-4D55-AF0E-D59199864C52}" destId="{058776C9-2F61-4F36-893B-12537C8F1CAA}" srcOrd="4" destOrd="0" parTransId="{FB73AB84-3B8E-4509-BB5C-637503661805}" sibTransId="{F47B9A51-12F9-4704-AC2C-4E9DD53561F4}"/>
    <dgm:cxn modelId="{0A1071B1-E645-4DA8-B62F-A21626E09223}" type="presOf" srcId="{A2CEE9E6-CCD4-4BF3-A4D5-2CCA1E310549}" destId="{E43DCA62-A77A-4D11-B603-8380EA8D55B5}" srcOrd="0" destOrd="0" presId="urn:microsoft.com/office/officeart/2005/8/layout/process2"/>
    <dgm:cxn modelId="{FFC8B4D2-9527-4C62-BE33-2F5B3088555D}" type="presOf" srcId="{F71C3A5C-D8E8-45CA-A165-D74A285EAE03}" destId="{A3F26DB2-D06C-4A8C-B119-7E26684092E7}" srcOrd="1" destOrd="0" presId="urn:microsoft.com/office/officeart/2005/8/layout/process2"/>
    <dgm:cxn modelId="{6682179C-B3A5-4E44-B6B5-F418CD9FCC3A}" srcId="{23379DF0-CADA-4D55-AF0E-D59199864C52}" destId="{EFDBF807-9FB7-4D70-A34C-EBEB4C0DBE2B}" srcOrd="1" destOrd="0" parTransId="{FEC7420E-C6A9-4B6D-B382-297E4143CEC6}" sibTransId="{AE3C215F-CF1E-4A66-B325-31AB1B14F757}"/>
    <dgm:cxn modelId="{BD14A721-E60F-484D-95E3-44E2BFB0DD58}" type="presOf" srcId="{058776C9-2F61-4F36-893B-12537C8F1CAA}" destId="{99207C87-398D-45BC-B4D8-5C03C1F4CDEB}" srcOrd="0" destOrd="0" presId="urn:microsoft.com/office/officeart/2005/8/layout/process2"/>
    <dgm:cxn modelId="{B915BF2D-05E8-45EB-96AF-A80D54CA5E9F}" type="presOf" srcId="{F71C3A5C-D8E8-45CA-A165-D74A285EAE03}" destId="{04F24BA8-F4F9-47A9-9ADC-D22CA140D8E5}" srcOrd="0" destOrd="0" presId="urn:microsoft.com/office/officeart/2005/8/layout/process2"/>
    <dgm:cxn modelId="{CB31FB45-20B8-4922-B371-7628357FECBE}" type="presOf" srcId="{AE3C215F-CF1E-4A66-B325-31AB1B14F757}" destId="{46BCEAEB-F46E-4980-8EEF-341A39DD43C1}" srcOrd="1" destOrd="0" presId="urn:microsoft.com/office/officeart/2005/8/layout/process2"/>
    <dgm:cxn modelId="{9BC560CE-56C5-4298-B7E2-86222844E12A}" type="presOf" srcId="{D055E146-DA82-4F40-959A-717C2720BD59}" destId="{FAABFB98-4E39-4FD0-BE86-9708182E1DF5}" srcOrd="0" destOrd="0" presId="urn:microsoft.com/office/officeart/2005/8/layout/process2"/>
    <dgm:cxn modelId="{92DCC49E-C32C-4A72-83B6-9383B47070A5}" srcId="{23379DF0-CADA-4D55-AF0E-D59199864C52}" destId="{D055E146-DA82-4F40-959A-717C2720BD59}" srcOrd="2" destOrd="0" parTransId="{64BC0E01-C45D-4ADD-A40C-6C8EE84EAEB6}" sibTransId="{F71C3A5C-D8E8-45CA-A165-D74A285EAE03}"/>
    <dgm:cxn modelId="{457398DC-612D-41BC-B601-9368945E5F10}" type="presOf" srcId="{AE3C215F-CF1E-4A66-B325-31AB1B14F757}" destId="{2923A49E-5B29-4F34-AA58-87B78B1C2018}" srcOrd="0" destOrd="0" presId="urn:microsoft.com/office/officeart/2005/8/layout/process2"/>
    <dgm:cxn modelId="{F4F88FA8-B6DC-4A6E-B329-9497153D7184}" srcId="{23379DF0-CADA-4D55-AF0E-D59199864C52}" destId="{A2CEE9E6-CCD4-4BF3-A4D5-2CCA1E310549}" srcOrd="3" destOrd="0" parTransId="{F48C7EC0-8B99-41EC-A246-1E6FF0D4CAE2}" sibTransId="{FE48D0BB-D349-430A-BC09-F813B3E94298}"/>
    <dgm:cxn modelId="{343B07C0-0591-4CFD-A1AB-7681FFEC9EFE}" type="presOf" srcId="{835134AC-CBA7-4BF7-8816-056E3BE48925}" destId="{1E2416D8-87AD-4E1C-8B46-C2503136A984}" srcOrd="0" destOrd="0" presId="urn:microsoft.com/office/officeart/2005/8/layout/process2"/>
    <dgm:cxn modelId="{F3C21B38-9878-4533-B81A-8F92410888C4}" type="presParOf" srcId="{973071E0-B929-4185-BCAE-9EDBCE041F4D}" destId="{1E2416D8-87AD-4E1C-8B46-C2503136A984}" srcOrd="0" destOrd="0" presId="urn:microsoft.com/office/officeart/2005/8/layout/process2"/>
    <dgm:cxn modelId="{D373DA90-422D-43DF-A414-8AE6578780D8}" type="presParOf" srcId="{973071E0-B929-4185-BCAE-9EDBCE041F4D}" destId="{566F3C96-AFDD-477D-A206-AAD070473E3B}" srcOrd="1" destOrd="0" presId="urn:microsoft.com/office/officeart/2005/8/layout/process2"/>
    <dgm:cxn modelId="{A70048DA-2FEE-4DD4-BC48-96B8378D0C2D}" type="presParOf" srcId="{566F3C96-AFDD-477D-A206-AAD070473E3B}" destId="{95B88BAD-C058-412E-8A22-D170B843F976}" srcOrd="0" destOrd="0" presId="urn:microsoft.com/office/officeart/2005/8/layout/process2"/>
    <dgm:cxn modelId="{CE4100D0-B52E-4D3F-BC10-DE9E196DBAE6}" type="presParOf" srcId="{973071E0-B929-4185-BCAE-9EDBCE041F4D}" destId="{715F7D91-BC7A-4DCA-8C92-76F9CB7E7518}" srcOrd="2" destOrd="0" presId="urn:microsoft.com/office/officeart/2005/8/layout/process2"/>
    <dgm:cxn modelId="{DE803C01-CAC2-467A-A323-99F4556081E6}" type="presParOf" srcId="{973071E0-B929-4185-BCAE-9EDBCE041F4D}" destId="{2923A49E-5B29-4F34-AA58-87B78B1C2018}" srcOrd="3" destOrd="0" presId="urn:microsoft.com/office/officeart/2005/8/layout/process2"/>
    <dgm:cxn modelId="{1C3B111E-BC7C-4F27-A4B2-F65FF48B9867}" type="presParOf" srcId="{2923A49E-5B29-4F34-AA58-87B78B1C2018}" destId="{46BCEAEB-F46E-4980-8EEF-341A39DD43C1}" srcOrd="0" destOrd="0" presId="urn:microsoft.com/office/officeart/2005/8/layout/process2"/>
    <dgm:cxn modelId="{8AC00039-CD09-41F6-92DE-2D9DC83062D1}" type="presParOf" srcId="{973071E0-B929-4185-BCAE-9EDBCE041F4D}" destId="{FAABFB98-4E39-4FD0-BE86-9708182E1DF5}" srcOrd="4" destOrd="0" presId="urn:microsoft.com/office/officeart/2005/8/layout/process2"/>
    <dgm:cxn modelId="{406464EE-9CF5-4EAC-939D-8F7CD4532872}" type="presParOf" srcId="{973071E0-B929-4185-BCAE-9EDBCE041F4D}" destId="{04F24BA8-F4F9-47A9-9ADC-D22CA140D8E5}" srcOrd="5" destOrd="0" presId="urn:microsoft.com/office/officeart/2005/8/layout/process2"/>
    <dgm:cxn modelId="{609F66BE-F3DC-41DB-9D04-CA6F062E94DF}" type="presParOf" srcId="{04F24BA8-F4F9-47A9-9ADC-D22CA140D8E5}" destId="{A3F26DB2-D06C-4A8C-B119-7E26684092E7}" srcOrd="0" destOrd="0" presId="urn:microsoft.com/office/officeart/2005/8/layout/process2"/>
    <dgm:cxn modelId="{48765E1E-E913-49F0-84ED-8AC0CF5DEA81}" type="presParOf" srcId="{973071E0-B929-4185-BCAE-9EDBCE041F4D}" destId="{E43DCA62-A77A-4D11-B603-8380EA8D55B5}" srcOrd="6" destOrd="0" presId="urn:microsoft.com/office/officeart/2005/8/layout/process2"/>
    <dgm:cxn modelId="{9FB9D3CA-391B-4C3F-9005-071C96D13CAD}" type="presParOf" srcId="{973071E0-B929-4185-BCAE-9EDBCE041F4D}" destId="{8D4F42DB-C45C-4F4C-80A8-2C3B081F0169}" srcOrd="7" destOrd="0" presId="urn:microsoft.com/office/officeart/2005/8/layout/process2"/>
    <dgm:cxn modelId="{C49AF88A-BA5B-450C-8647-2D9C3FEAC4CF}" type="presParOf" srcId="{8D4F42DB-C45C-4F4C-80A8-2C3B081F0169}" destId="{89EA4C63-7B90-4755-8215-5DA8297AC790}" srcOrd="0" destOrd="0" presId="urn:microsoft.com/office/officeart/2005/8/layout/process2"/>
    <dgm:cxn modelId="{A0D5AB11-CB94-44F9-A7AC-F5420DBCC183}" type="presParOf" srcId="{973071E0-B929-4185-BCAE-9EDBCE041F4D}" destId="{99207C87-398D-45BC-B4D8-5C03C1F4CDEB}"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2" qsCatId="simple" csTypeId="urn:microsoft.com/office/officeart/2005/8/colors/accent1_2" csCatId="accent1" phldr="1"/>
      <dgm:spPr/>
    </dgm:pt>
    <dgm:pt modelId="{E305A5A0-6A5F-499E-986F-CD08075C6A25}">
      <dgm:prSet phldrT="[Text]"/>
      <dgm:spPr/>
      <dgm:t>
        <a:bodyPr/>
        <a:lstStyle/>
        <a:p>
          <a:pPr algn="ctr"/>
          <a:r>
            <a:rPr lang="en-US" dirty="0" err="1" smtClean="0"/>
            <a:t>Tạo</a:t>
          </a:r>
          <a:r>
            <a:rPr lang="en-US" dirty="0" smtClean="0"/>
            <a:t> </a:t>
          </a:r>
          <a:r>
            <a:rPr lang="en-US" dirty="0" err="1" smtClean="0"/>
            <a:t>Yêu</a:t>
          </a:r>
          <a:r>
            <a:rPr lang="en-US" dirty="0" smtClean="0"/>
            <a:t> </a:t>
          </a:r>
          <a:r>
            <a:rPr lang="en-US" dirty="0" err="1" smtClean="0"/>
            <a:t>cầu</a:t>
          </a:r>
          <a:r>
            <a:rPr lang="en-US" dirty="0" smtClean="0"/>
            <a:t> </a:t>
          </a:r>
          <a:r>
            <a:rPr lang="en-US" dirty="0" err="1" smtClean="0"/>
            <a:t>cung</a:t>
          </a:r>
          <a:r>
            <a:rPr lang="en-US" dirty="0" smtClean="0"/>
            <a:t> </a:t>
          </a:r>
          <a:r>
            <a:rPr lang="en-US" dirty="0" err="1" smtClean="0"/>
            <a:t>ứng</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err="1" smtClean="0"/>
            <a:t>Tạo</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err="1" smtClean="0"/>
            <a:t>Gom</a:t>
          </a:r>
          <a:r>
            <a:rPr lang="en-US" dirty="0" smtClean="0"/>
            <a:t> </a:t>
          </a:r>
          <a:r>
            <a:rPr lang="en-US" dirty="0" err="1" smtClean="0"/>
            <a:t>hàng</a:t>
          </a:r>
          <a:r>
            <a:rPr lang="en-US" dirty="0" smtClean="0"/>
            <a:t> – Picking list</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0379AF68-CB9D-4A12-89A8-76BB1288BE9C}">
      <dgm:prSet phldrT="[Text]"/>
      <dgm:spPr/>
      <dgm:t>
        <a:bodyPr/>
        <a:lstStyle/>
        <a:p>
          <a:pPr algn="ctr"/>
          <a:r>
            <a:rPr lang="en-US" dirty="0" err="1" smtClean="0"/>
            <a:t>Kết</a:t>
          </a:r>
          <a:r>
            <a:rPr lang="en-US" dirty="0" smtClean="0"/>
            <a:t> </a:t>
          </a:r>
          <a:r>
            <a:rPr lang="en-US" dirty="0" err="1" smtClean="0"/>
            <a:t>xuất</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181F0E2D-5F0C-4DD4-8C9C-CA7C663375CD}" type="parTrans" cxnId="{C87C04BA-D32E-4E31-9A35-344EC69337CF}">
      <dgm:prSet/>
      <dgm:spPr/>
      <dgm:t>
        <a:bodyPr/>
        <a:lstStyle/>
        <a:p>
          <a:endParaRPr lang="en-US"/>
        </a:p>
      </dgm:t>
    </dgm:pt>
    <dgm:pt modelId="{DE6EDE64-2443-4913-ADF6-BE57E3698522}" type="sibTrans" cxnId="{C87C04BA-D32E-4E31-9A35-344EC69337CF}">
      <dgm:prSet/>
      <dgm:spPr/>
      <dgm:t>
        <a:bodyPr/>
        <a:lstStyle/>
        <a:p>
          <a:endParaRPr lang="en-US"/>
        </a:p>
      </dgm:t>
    </dgm:pt>
    <dgm:pt modelId="{628F0568-82AC-44A5-A9F6-48631307F34A}">
      <dgm:prSet phldrT="[Text]"/>
      <dgm:spPr/>
      <dgm:t>
        <a:bodyPr/>
        <a:lstStyle/>
        <a:p>
          <a:pPr algn="ctr"/>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smtClean="0"/>
        </a:p>
      </dgm:t>
    </dgm:pt>
    <dgm:pt modelId="{0775188D-10CD-42C5-955B-49C827CC7381}" type="parTrans" cxnId="{85604265-7DB3-4A52-83D0-CBD06987C543}">
      <dgm:prSet/>
      <dgm:spPr/>
      <dgm:t>
        <a:bodyPr/>
        <a:lstStyle/>
        <a:p>
          <a:endParaRPr lang="en-US"/>
        </a:p>
      </dgm:t>
    </dgm:pt>
    <dgm:pt modelId="{4E247FB1-C69E-459E-9CAF-3555231E4FCF}" type="sibTrans" cxnId="{85604265-7DB3-4A52-83D0-CBD06987C543}">
      <dgm:prSet/>
      <dgm:spPr/>
      <dgm:t>
        <a:bodyPr/>
        <a:lstStyle/>
        <a:p>
          <a:endParaRPr lang="en-US"/>
        </a:p>
      </dgm:t>
    </dgm:pt>
    <dgm:pt modelId="{386E1EB4-172B-42C2-97AA-7CFAF70971D1}">
      <dgm:prSet phldrT="[Text]"/>
      <dgm:spPr/>
      <dgm:t>
        <a:bodyPr/>
        <a:lstStyle/>
        <a:p>
          <a:pPr algn="ctr"/>
          <a:r>
            <a:rPr lang="en-US" dirty="0" err="1" smtClean="0"/>
            <a:t>Nhập</a:t>
          </a:r>
          <a:r>
            <a:rPr lang="en-US" dirty="0" smtClean="0"/>
            <a:t> </a:t>
          </a:r>
          <a:r>
            <a:rPr lang="en-US" dirty="0" err="1" smtClean="0"/>
            <a:t>kho</a:t>
          </a:r>
          <a:endParaRPr lang="en-US" dirty="0" smtClean="0"/>
        </a:p>
      </dgm:t>
    </dgm:pt>
    <dgm:pt modelId="{261D615C-5FBD-411C-AD28-AE64EA56F2DD}" type="parTrans" cxnId="{69DA7FF5-9F1D-4D96-9613-A1699491D710}">
      <dgm:prSet/>
      <dgm:spPr/>
      <dgm:t>
        <a:bodyPr/>
        <a:lstStyle/>
        <a:p>
          <a:endParaRPr lang="en-US"/>
        </a:p>
      </dgm:t>
    </dgm:pt>
    <dgm:pt modelId="{F023068B-3D85-4C7E-9335-2E702A6F3854}" type="sibTrans" cxnId="{69DA7FF5-9F1D-4D96-9613-A1699491D710}">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6">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5"/>
      <dgm:spPr/>
      <dgm:t>
        <a:bodyPr/>
        <a:lstStyle/>
        <a:p>
          <a:endParaRPr lang="en-US"/>
        </a:p>
      </dgm:t>
    </dgm:pt>
    <dgm:pt modelId="{B33828D6-7692-4565-AFEF-525C60CE6F1F}" type="pres">
      <dgm:prSet presAssocID="{E8DD8257-31BA-43EA-8EC3-B0C3D4B53FF9}" presName="connectorText" presStyleLbl="sibTrans2D1" presStyleIdx="0" presStyleCnt="5"/>
      <dgm:spPr/>
      <dgm:t>
        <a:bodyPr/>
        <a:lstStyle/>
        <a:p>
          <a:endParaRPr lang="en-US"/>
        </a:p>
      </dgm:t>
    </dgm:pt>
    <dgm:pt modelId="{FAABFB98-4E39-4FD0-BE86-9708182E1DF5}" type="pres">
      <dgm:prSet presAssocID="{D055E146-DA82-4F40-959A-717C2720BD59}" presName="node" presStyleLbl="node1" presStyleIdx="1" presStyleCnt="6">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5"/>
      <dgm:spPr/>
      <dgm:t>
        <a:bodyPr/>
        <a:lstStyle/>
        <a:p>
          <a:endParaRPr lang="en-US"/>
        </a:p>
      </dgm:t>
    </dgm:pt>
    <dgm:pt modelId="{A3F26DB2-D06C-4A8C-B119-7E26684092E7}" type="pres">
      <dgm:prSet presAssocID="{F71C3A5C-D8E8-45CA-A165-D74A285EAE03}" presName="connectorText" presStyleLbl="sibTrans2D1" presStyleIdx="1" presStyleCnt="5"/>
      <dgm:spPr/>
      <dgm:t>
        <a:bodyPr/>
        <a:lstStyle/>
        <a:p>
          <a:endParaRPr lang="en-US"/>
        </a:p>
      </dgm:t>
    </dgm:pt>
    <dgm:pt modelId="{99207C87-398D-45BC-B4D8-5C03C1F4CDEB}" type="pres">
      <dgm:prSet presAssocID="{058776C9-2F61-4F36-893B-12537C8F1CAA}" presName="node" presStyleLbl="node1" presStyleIdx="2" presStyleCnt="6">
        <dgm:presLayoutVars>
          <dgm:bulletEnabled val="1"/>
        </dgm:presLayoutVars>
      </dgm:prSet>
      <dgm:spPr/>
      <dgm:t>
        <a:bodyPr/>
        <a:lstStyle/>
        <a:p>
          <a:endParaRPr lang="en-US"/>
        </a:p>
      </dgm:t>
    </dgm:pt>
    <dgm:pt modelId="{1A64BD3D-2E3A-4C92-AE1F-AAA8E0F16E83}" type="pres">
      <dgm:prSet presAssocID="{F47B9A51-12F9-4704-AC2C-4E9DD53561F4}" presName="sibTrans" presStyleLbl="sibTrans2D1" presStyleIdx="2" presStyleCnt="5"/>
      <dgm:spPr/>
      <dgm:t>
        <a:bodyPr/>
        <a:lstStyle/>
        <a:p>
          <a:endParaRPr lang="en-US"/>
        </a:p>
      </dgm:t>
    </dgm:pt>
    <dgm:pt modelId="{67BD6D25-8043-4707-809E-26EA249774CD}" type="pres">
      <dgm:prSet presAssocID="{F47B9A51-12F9-4704-AC2C-4E9DD53561F4}" presName="connectorText" presStyleLbl="sibTrans2D1" presStyleIdx="2" presStyleCnt="5"/>
      <dgm:spPr/>
      <dgm:t>
        <a:bodyPr/>
        <a:lstStyle/>
        <a:p>
          <a:endParaRPr lang="en-US"/>
        </a:p>
      </dgm:t>
    </dgm:pt>
    <dgm:pt modelId="{E9F1D7BE-2E1A-4465-BF94-A36D68B213C3}" type="pres">
      <dgm:prSet presAssocID="{0379AF68-CB9D-4A12-89A8-76BB1288BE9C}" presName="node" presStyleLbl="node1" presStyleIdx="3" presStyleCnt="6">
        <dgm:presLayoutVars>
          <dgm:bulletEnabled val="1"/>
        </dgm:presLayoutVars>
      </dgm:prSet>
      <dgm:spPr/>
      <dgm:t>
        <a:bodyPr/>
        <a:lstStyle/>
        <a:p>
          <a:endParaRPr lang="en-US"/>
        </a:p>
      </dgm:t>
    </dgm:pt>
    <dgm:pt modelId="{8B837F90-6EEC-4C00-BC6C-1A4F529189CF}" type="pres">
      <dgm:prSet presAssocID="{DE6EDE64-2443-4913-ADF6-BE57E3698522}" presName="sibTrans" presStyleLbl="sibTrans2D1" presStyleIdx="3" presStyleCnt="5"/>
      <dgm:spPr/>
      <dgm:t>
        <a:bodyPr/>
        <a:lstStyle/>
        <a:p>
          <a:endParaRPr lang="en-US"/>
        </a:p>
      </dgm:t>
    </dgm:pt>
    <dgm:pt modelId="{C3491CED-4F31-48F2-8224-8E2E06F65034}" type="pres">
      <dgm:prSet presAssocID="{DE6EDE64-2443-4913-ADF6-BE57E3698522}" presName="connectorText" presStyleLbl="sibTrans2D1" presStyleIdx="3" presStyleCnt="5"/>
      <dgm:spPr/>
      <dgm:t>
        <a:bodyPr/>
        <a:lstStyle/>
        <a:p>
          <a:endParaRPr lang="en-US"/>
        </a:p>
      </dgm:t>
    </dgm:pt>
    <dgm:pt modelId="{E64BA1D2-C527-4D05-BC9A-3BD3EA6267AD}" type="pres">
      <dgm:prSet presAssocID="{628F0568-82AC-44A5-A9F6-48631307F34A}" presName="node" presStyleLbl="node1" presStyleIdx="4" presStyleCnt="6">
        <dgm:presLayoutVars>
          <dgm:bulletEnabled val="1"/>
        </dgm:presLayoutVars>
      </dgm:prSet>
      <dgm:spPr/>
      <dgm:t>
        <a:bodyPr/>
        <a:lstStyle/>
        <a:p>
          <a:endParaRPr lang="en-US"/>
        </a:p>
      </dgm:t>
    </dgm:pt>
    <dgm:pt modelId="{4267856E-3F7D-4062-B935-CE80A49DEA97}" type="pres">
      <dgm:prSet presAssocID="{4E247FB1-C69E-459E-9CAF-3555231E4FCF}" presName="sibTrans" presStyleLbl="sibTrans2D1" presStyleIdx="4" presStyleCnt="5"/>
      <dgm:spPr/>
      <dgm:t>
        <a:bodyPr/>
        <a:lstStyle/>
        <a:p>
          <a:endParaRPr lang="en-US"/>
        </a:p>
      </dgm:t>
    </dgm:pt>
    <dgm:pt modelId="{3D88F474-11F5-43A5-8507-4CA11C4CAE3B}" type="pres">
      <dgm:prSet presAssocID="{4E247FB1-C69E-459E-9CAF-3555231E4FCF}" presName="connectorText" presStyleLbl="sibTrans2D1" presStyleIdx="4" presStyleCnt="5"/>
      <dgm:spPr/>
      <dgm:t>
        <a:bodyPr/>
        <a:lstStyle/>
        <a:p>
          <a:endParaRPr lang="en-US"/>
        </a:p>
      </dgm:t>
    </dgm:pt>
    <dgm:pt modelId="{95C4A1A7-8EF2-49A6-A0F3-EC5DB83E3B07}" type="pres">
      <dgm:prSet presAssocID="{386E1EB4-172B-42C2-97AA-7CFAF70971D1}" presName="node" presStyleLbl="node1" presStyleIdx="5" presStyleCnt="6">
        <dgm:presLayoutVars>
          <dgm:bulletEnabled val="1"/>
        </dgm:presLayoutVars>
      </dgm:prSet>
      <dgm:spPr/>
      <dgm:t>
        <a:bodyPr/>
        <a:lstStyle/>
        <a:p>
          <a:endParaRPr lang="en-US"/>
        </a:p>
      </dgm:t>
    </dgm:pt>
  </dgm:ptLst>
  <dgm:cxnLst>
    <dgm:cxn modelId="{FFE7C2F5-3801-452E-84DD-E71506CE5068}" type="presOf" srcId="{F71C3A5C-D8E8-45CA-A165-D74A285EAE03}" destId="{04F24BA8-F4F9-47A9-9ADC-D22CA140D8E5}" srcOrd="0" destOrd="0" presId="urn:microsoft.com/office/officeart/2005/8/layout/process2"/>
    <dgm:cxn modelId="{CFA5478B-3EDD-46C5-829F-A8E186B6D18C}" type="presOf" srcId="{F47B9A51-12F9-4704-AC2C-4E9DD53561F4}" destId="{1A64BD3D-2E3A-4C92-AE1F-AAA8E0F16E83}" srcOrd="0" destOrd="0" presId="urn:microsoft.com/office/officeart/2005/8/layout/process2"/>
    <dgm:cxn modelId="{11F6B3AA-633A-4ABE-B25F-9608B162A985}" type="presOf" srcId="{F71C3A5C-D8E8-45CA-A165-D74A285EAE03}" destId="{A3F26DB2-D06C-4A8C-B119-7E26684092E7}" srcOrd="1" destOrd="0" presId="urn:microsoft.com/office/officeart/2005/8/layout/process2"/>
    <dgm:cxn modelId="{85604265-7DB3-4A52-83D0-CBD06987C543}" srcId="{23379DF0-CADA-4D55-AF0E-D59199864C52}" destId="{628F0568-82AC-44A5-A9F6-48631307F34A}" srcOrd="4" destOrd="0" parTransId="{0775188D-10CD-42C5-955B-49C827CC7381}" sibTransId="{4E247FB1-C69E-459E-9CAF-3555231E4FCF}"/>
    <dgm:cxn modelId="{DBF1FF75-29B3-4780-AEE1-FC9B2C2B6E5B}" type="presOf" srcId="{E8DD8257-31BA-43EA-8EC3-B0C3D4B53FF9}" destId="{3935C907-7539-4394-8E14-9260C197F62A}" srcOrd="0" destOrd="0" presId="urn:microsoft.com/office/officeart/2005/8/layout/process2"/>
    <dgm:cxn modelId="{A4BD7FA5-760E-439A-BF2B-5B07721B7B52}" srcId="{23379DF0-CADA-4D55-AF0E-D59199864C52}" destId="{E305A5A0-6A5F-499E-986F-CD08075C6A25}" srcOrd="0" destOrd="0" parTransId="{C7FF8924-ED05-41E8-9013-F90F2EC92DA6}" sibTransId="{E8DD8257-31BA-43EA-8EC3-B0C3D4B53FF9}"/>
    <dgm:cxn modelId="{0637B562-C3E8-4065-996A-6B07B8A95B71}" type="presOf" srcId="{E305A5A0-6A5F-499E-986F-CD08075C6A25}" destId="{BBE00986-5D1C-4FCE-8B5F-16A8EB9F9B2A}" srcOrd="0" destOrd="0" presId="urn:microsoft.com/office/officeart/2005/8/layout/process2"/>
    <dgm:cxn modelId="{3AEAE74B-017C-486F-9A46-81EB402FC68F}" type="presOf" srcId="{386E1EB4-172B-42C2-97AA-7CFAF70971D1}" destId="{95C4A1A7-8EF2-49A6-A0F3-EC5DB83E3B07}" srcOrd="0" destOrd="0" presId="urn:microsoft.com/office/officeart/2005/8/layout/process2"/>
    <dgm:cxn modelId="{93089FB3-82CD-4EDF-8488-E6C125C1BC03}" type="presOf" srcId="{E8DD8257-31BA-43EA-8EC3-B0C3D4B53FF9}" destId="{B33828D6-7692-4565-AFEF-525C60CE6F1F}" srcOrd="1" destOrd="0" presId="urn:microsoft.com/office/officeart/2005/8/layout/process2"/>
    <dgm:cxn modelId="{8FBD1F35-0EC1-43F9-92C1-5B7DBAF0EE3A}" type="presOf" srcId="{0379AF68-CB9D-4A12-89A8-76BB1288BE9C}" destId="{E9F1D7BE-2E1A-4465-BF94-A36D68B213C3}" srcOrd="0" destOrd="0" presId="urn:microsoft.com/office/officeart/2005/8/layout/process2"/>
    <dgm:cxn modelId="{69DA7FF5-9F1D-4D96-9613-A1699491D710}" srcId="{23379DF0-CADA-4D55-AF0E-D59199864C52}" destId="{386E1EB4-172B-42C2-97AA-7CFAF70971D1}" srcOrd="5" destOrd="0" parTransId="{261D615C-5FBD-411C-AD28-AE64EA56F2DD}" sibTransId="{F023068B-3D85-4C7E-9335-2E702A6F3854}"/>
    <dgm:cxn modelId="{926CFB25-748E-4FD2-80DF-4CE758BCBB8D}" type="presOf" srcId="{4E247FB1-C69E-459E-9CAF-3555231E4FCF}" destId="{3D88F474-11F5-43A5-8507-4CA11C4CAE3B}" srcOrd="1"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C1EDAA8F-80E1-4A47-9A20-B6518D8FFDDC}" type="presOf" srcId="{D055E146-DA82-4F40-959A-717C2720BD59}" destId="{FAABFB98-4E39-4FD0-BE86-9708182E1DF5}" srcOrd="0" destOrd="0" presId="urn:microsoft.com/office/officeart/2005/8/layout/process2"/>
    <dgm:cxn modelId="{85EDC577-300E-4EA3-B620-7CFA353DAE9A}" type="presOf" srcId="{628F0568-82AC-44A5-A9F6-48631307F34A}" destId="{E64BA1D2-C527-4D05-BC9A-3BD3EA6267AD}" srcOrd="0" destOrd="0" presId="urn:microsoft.com/office/officeart/2005/8/layout/process2"/>
    <dgm:cxn modelId="{C87C04BA-D32E-4E31-9A35-344EC69337CF}" srcId="{23379DF0-CADA-4D55-AF0E-D59199864C52}" destId="{0379AF68-CB9D-4A12-89A8-76BB1288BE9C}" srcOrd="3" destOrd="0" parTransId="{181F0E2D-5F0C-4DD4-8C9C-CA7C663375CD}" sibTransId="{DE6EDE64-2443-4913-ADF6-BE57E3698522}"/>
    <dgm:cxn modelId="{53DE9488-5E8F-4CEE-AF10-E2221E3A3CBA}" type="presOf" srcId="{23379DF0-CADA-4D55-AF0E-D59199864C52}" destId="{973071E0-B929-4185-BCAE-9EDBCE041F4D}" srcOrd="0" destOrd="0" presId="urn:microsoft.com/office/officeart/2005/8/layout/process2"/>
    <dgm:cxn modelId="{86354BBA-83AD-40E7-BCF2-675E70519AC0}" type="presOf" srcId="{4E247FB1-C69E-459E-9CAF-3555231E4FCF}" destId="{4267856E-3F7D-4062-B935-CE80A49DEA97}" srcOrd="0" destOrd="0" presId="urn:microsoft.com/office/officeart/2005/8/layout/process2"/>
    <dgm:cxn modelId="{484DDE16-1C16-4C27-B142-B38EFE008EC8}" type="presOf" srcId="{058776C9-2F61-4F36-893B-12537C8F1CAA}" destId="{99207C87-398D-45BC-B4D8-5C03C1F4CDEB}" srcOrd="0" destOrd="0" presId="urn:microsoft.com/office/officeart/2005/8/layout/process2"/>
    <dgm:cxn modelId="{FFE5B7D8-3AE2-4B99-A670-7A5E1B65D92D}" type="presOf" srcId="{F47B9A51-12F9-4704-AC2C-4E9DD53561F4}" destId="{67BD6D25-8043-4707-809E-26EA249774CD}" srcOrd="1" destOrd="0" presId="urn:microsoft.com/office/officeart/2005/8/layout/process2"/>
    <dgm:cxn modelId="{515F9643-BFBD-4EE3-A425-184DB438E7DA}" type="presOf" srcId="{DE6EDE64-2443-4913-ADF6-BE57E3698522}" destId="{8B837F90-6EEC-4C00-BC6C-1A4F529189CF}" srcOrd="0" destOrd="0" presId="urn:microsoft.com/office/officeart/2005/8/layout/process2"/>
    <dgm:cxn modelId="{ECE12513-0A9E-4AE3-B16E-36A81EE79C79}" type="presOf" srcId="{DE6EDE64-2443-4913-ADF6-BE57E3698522}" destId="{C3491CED-4F31-48F2-8224-8E2E06F65034}" srcOrd="1"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43E09982-134D-435A-B4D9-385421E5ED5B}" type="presParOf" srcId="{973071E0-B929-4185-BCAE-9EDBCE041F4D}" destId="{BBE00986-5D1C-4FCE-8B5F-16A8EB9F9B2A}" srcOrd="0" destOrd="0" presId="urn:microsoft.com/office/officeart/2005/8/layout/process2"/>
    <dgm:cxn modelId="{F8B4F8B8-D534-4932-A0AD-DA2006619FDF}" type="presParOf" srcId="{973071E0-B929-4185-BCAE-9EDBCE041F4D}" destId="{3935C907-7539-4394-8E14-9260C197F62A}" srcOrd="1" destOrd="0" presId="urn:microsoft.com/office/officeart/2005/8/layout/process2"/>
    <dgm:cxn modelId="{5C0DB9C8-144C-4035-BC51-C8A8B2CDCE2F}" type="presParOf" srcId="{3935C907-7539-4394-8E14-9260C197F62A}" destId="{B33828D6-7692-4565-AFEF-525C60CE6F1F}" srcOrd="0" destOrd="0" presId="urn:microsoft.com/office/officeart/2005/8/layout/process2"/>
    <dgm:cxn modelId="{0DE25142-90D7-440E-9C71-D95A5E6BDF62}" type="presParOf" srcId="{973071E0-B929-4185-BCAE-9EDBCE041F4D}" destId="{FAABFB98-4E39-4FD0-BE86-9708182E1DF5}" srcOrd="2" destOrd="0" presId="urn:microsoft.com/office/officeart/2005/8/layout/process2"/>
    <dgm:cxn modelId="{7BF84508-2A09-44BC-9BA0-C7CDF98E61D0}" type="presParOf" srcId="{973071E0-B929-4185-BCAE-9EDBCE041F4D}" destId="{04F24BA8-F4F9-47A9-9ADC-D22CA140D8E5}" srcOrd="3" destOrd="0" presId="urn:microsoft.com/office/officeart/2005/8/layout/process2"/>
    <dgm:cxn modelId="{5A119622-9CDC-4F68-BDB0-F2A255E89437}" type="presParOf" srcId="{04F24BA8-F4F9-47A9-9ADC-D22CA140D8E5}" destId="{A3F26DB2-D06C-4A8C-B119-7E26684092E7}" srcOrd="0" destOrd="0" presId="urn:microsoft.com/office/officeart/2005/8/layout/process2"/>
    <dgm:cxn modelId="{A1AF52ED-F2F6-4A03-9767-BC84339D0E21}" type="presParOf" srcId="{973071E0-B929-4185-BCAE-9EDBCE041F4D}" destId="{99207C87-398D-45BC-B4D8-5C03C1F4CDEB}" srcOrd="4" destOrd="0" presId="urn:microsoft.com/office/officeart/2005/8/layout/process2"/>
    <dgm:cxn modelId="{083B304D-08B5-4621-ACC2-EC2E5C91FF45}" type="presParOf" srcId="{973071E0-B929-4185-BCAE-9EDBCE041F4D}" destId="{1A64BD3D-2E3A-4C92-AE1F-AAA8E0F16E83}" srcOrd="5" destOrd="0" presId="urn:microsoft.com/office/officeart/2005/8/layout/process2"/>
    <dgm:cxn modelId="{F9B3CBE2-AFA8-43F0-B492-32E67B129D32}" type="presParOf" srcId="{1A64BD3D-2E3A-4C92-AE1F-AAA8E0F16E83}" destId="{67BD6D25-8043-4707-809E-26EA249774CD}" srcOrd="0" destOrd="0" presId="urn:microsoft.com/office/officeart/2005/8/layout/process2"/>
    <dgm:cxn modelId="{AEA09C77-8839-452C-BA79-E5E438925623}" type="presParOf" srcId="{973071E0-B929-4185-BCAE-9EDBCE041F4D}" destId="{E9F1D7BE-2E1A-4465-BF94-A36D68B213C3}" srcOrd="6" destOrd="0" presId="urn:microsoft.com/office/officeart/2005/8/layout/process2"/>
    <dgm:cxn modelId="{373FD237-8C26-4637-BF8C-75267B6768A1}" type="presParOf" srcId="{973071E0-B929-4185-BCAE-9EDBCE041F4D}" destId="{8B837F90-6EEC-4C00-BC6C-1A4F529189CF}" srcOrd="7" destOrd="0" presId="urn:microsoft.com/office/officeart/2005/8/layout/process2"/>
    <dgm:cxn modelId="{0A1D905F-F39E-4C2C-B7C8-9DFC692A4805}" type="presParOf" srcId="{8B837F90-6EEC-4C00-BC6C-1A4F529189CF}" destId="{C3491CED-4F31-48F2-8224-8E2E06F65034}" srcOrd="0" destOrd="0" presId="urn:microsoft.com/office/officeart/2005/8/layout/process2"/>
    <dgm:cxn modelId="{219F7AEE-6844-429B-BA02-45FF855DE2AF}" type="presParOf" srcId="{973071E0-B929-4185-BCAE-9EDBCE041F4D}" destId="{E64BA1D2-C527-4D05-BC9A-3BD3EA6267AD}" srcOrd="8" destOrd="0" presId="urn:microsoft.com/office/officeart/2005/8/layout/process2"/>
    <dgm:cxn modelId="{2518EFAF-61AE-4FDE-80CC-CB31CBA0279B}" type="presParOf" srcId="{973071E0-B929-4185-BCAE-9EDBCE041F4D}" destId="{4267856E-3F7D-4062-B935-CE80A49DEA97}" srcOrd="9" destOrd="0" presId="urn:microsoft.com/office/officeart/2005/8/layout/process2"/>
    <dgm:cxn modelId="{5A75624A-FFEA-47C9-8A0D-927E55D236E7}" type="presParOf" srcId="{4267856E-3F7D-4062-B935-CE80A49DEA97}" destId="{3D88F474-11F5-43A5-8507-4CA11C4CAE3B}" srcOrd="0" destOrd="0" presId="urn:microsoft.com/office/officeart/2005/8/layout/process2"/>
    <dgm:cxn modelId="{29770211-5F89-42F9-AE14-E48E9D91DF26}" type="presParOf" srcId="{973071E0-B929-4185-BCAE-9EDBCE041F4D}" destId="{95C4A1A7-8EF2-49A6-A0F3-EC5DB83E3B07}"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2" qsCatId="simple" csTypeId="urn:microsoft.com/office/officeart/2005/8/colors/accent1_2" csCatId="accent1" phldr="1"/>
      <dgm:spPr/>
    </dgm:pt>
    <dgm:pt modelId="{E305A5A0-6A5F-499E-986F-CD08075C6A25}">
      <dgm:prSet phldrT="[Text]"/>
      <dgm:spPr/>
      <dgm:t>
        <a:bodyPr/>
        <a:lstStyle/>
        <a:p>
          <a:pPr algn="ctr"/>
          <a:r>
            <a:rPr lang="en-US" dirty="0" err="1" smtClean="0"/>
            <a:t>Tạo</a:t>
          </a:r>
          <a:r>
            <a:rPr lang="en-US" dirty="0" smtClean="0"/>
            <a:t> </a:t>
          </a:r>
          <a:r>
            <a:rPr lang="en-US" dirty="0" err="1" smtClean="0"/>
            <a:t>Yêu</a:t>
          </a:r>
          <a:r>
            <a:rPr lang="en-US" dirty="0" smtClean="0"/>
            <a:t> </a:t>
          </a:r>
          <a:r>
            <a:rPr lang="en-US" dirty="0" err="1" smtClean="0"/>
            <a:t>cầu</a:t>
          </a:r>
          <a:r>
            <a:rPr lang="en-US" dirty="0" smtClean="0"/>
            <a:t> </a:t>
          </a:r>
          <a:r>
            <a:rPr lang="en-US" dirty="0" err="1" smtClean="0"/>
            <a:t>cung</a:t>
          </a:r>
          <a:r>
            <a:rPr lang="en-US" dirty="0" smtClean="0"/>
            <a:t> </a:t>
          </a:r>
          <a:r>
            <a:rPr lang="en-US" dirty="0" err="1" smtClean="0"/>
            <a:t>ứng</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err="1" smtClean="0"/>
            <a:t>Tạo</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err="1" smtClean="0"/>
            <a:t>Gom</a:t>
          </a:r>
          <a:r>
            <a:rPr lang="en-US" dirty="0" smtClean="0"/>
            <a:t> </a:t>
          </a:r>
          <a:r>
            <a:rPr lang="en-US" dirty="0" err="1" smtClean="0"/>
            <a:t>hàng</a:t>
          </a:r>
          <a:r>
            <a:rPr lang="en-US" dirty="0" smtClean="0"/>
            <a:t> – Picking list</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0379AF68-CB9D-4A12-89A8-76BB1288BE9C}">
      <dgm:prSet phldrT="[Text]"/>
      <dgm:spPr/>
      <dgm:t>
        <a:bodyPr/>
        <a:lstStyle/>
        <a:p>
          <a:pPr algn="ctr"/>
          <a:r>
            <a:rPr lang="en-US" dirty="0" err="1" smtClean="0"/>
            <a:t>Kết</a:t>
          </a:r>
          <a:r>
            <a:rPr lang="en-US" dirty="0" smtClean="0"/>
            <a:t> </a:t>
          </a:r>
          <a:r>
            <a:rPr lang="en-US" dirty="0" err="1" smtClean="0"/>
            <a:t>xuất</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181F0E2D-5F0C-4DD4-8C9C-CA7C663375CD}" type="parTrans" cxnId="{C87C04BA-D32E-4E31-9A35-344EC69337CF}">
      <dgm:prSet/>
      <dgm:spPr/>
      <dgm:t>
        <a:bodyPr/>
        <a:lstStyle/>
        <a:p>
          <a:endParaRPr lang="en-US"/>
        </a:p>
      </dgm:t>
    </dgm:pt>
    <dgm:pt modelId="{DE6EDE64-2443-4913-ADF6-BE57E3698522}" type="sibTrans" cxnId="{C87C04BA-D32E-4E31-9A35-344EC69337CF}">
      <dgm:prSet/>
      <dgm:spPr/>
      <dgm:t>
        <a:bodyPr/>
        <a:lstStyle/>
        <a:p>
          <a:endParaRPr lang="en-US"/>
        </a:p>
      </dgm:t>
    </dgm:pt>
    <dgm:pt modelId="{628F0568-82AC-44A5-A9F6-48631307F34A}">
      <dgm:prSet phldrT="[Text]"/>
      <dgm:spPr/>
      <dgm:t>
        <a:bodyPr/>
        <a:lstStyle/>
        <a:p>
          <a:pPr algn="ctr"/>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smtClean="0"/>
        </a:p>
      </dgm:t>
    </dgm:pt>
    <dgm:pt modelId="{0775188D-10CD-42C5-955B-49C827CC7381}" type="parTrans" cxnId="{85604265-7DB3-4A52-83D0-CBD06987C543}">
      <dgm:prSet/>
      <dgm:spPr/>
      <dgm:t>
        <a:bodyPr/>
        <a:lstStyle/>
        <a:p>
          <a:endParaRPr lang="en-US"/>
        </a:p>
      </dgm:t>
    </dgm:pt>
    <dgm:pt modelId="{4E247FB1-C69E-459E-9CAF-3555231E4FCF}" type="sibTrans" cxnId="{85604265-7DB3-4A52-83D0-CBD06987C543}">
      <dgm:prSet/>
      <dgm:spPr/>
      <dgm:t>
        <a:bodyPr/>
        <a:lstStyle/>
        <a:p>
          <a:endParaRPr lang="en-US"/>
        </a:p>
      </dgm:t>
    </dgm:pt>
    <dgm:pt modelId="{386E1EB4-172B-42C2-97AA-7CFAF70971D1}">
      <dgm:prSet phldrT="[Text]"/>
      <dgm:spPr/>
      <dgm:t>
        <a:bodyPr/>
        <a:lstStyle/>
        <a:p>
          <a:pPr algn="ctr"/>
          <a:r>
            <a:rPr lang="en-US" dirty="0" err="1" smtClean="0"/>
            <a:t>Nhập</a:t>
          </a:r>
          <a:r>
            <a:rPr lang="en-US" dirty="0" smtClean="0"/>
            <a:t> </a:t>
          </a:r>
          <a:r>
            <a:rPr lang="en-US" dirty="0" err="1" smtClean="0"/>
            <a:t>kho</a:t>
          </a:r>
          <a:endParaRPr lang="en-US" dirty="0" smtClean="0"/>
        </a:p>
      </dgm:t>
    </dgm:pt>
    <dgm:pt modelId="{261D615C-5FBD-411C-AD28-AE64EA56F2DD}" type="parTrans" cxnId="{69DA7FF5-9F1D-4D96-9613-A1699491D710}">
      <dgm:prSet/>
      <dgm:spPr/>
      <dgm:t>
        <a:bodyPr/>
        <a:lstStyle/>
        <a:p>
          <a:endParaRPr lang="en-US"/>
        </a:p>
      </dgm:t>
    </dgm:pt>
    <dgm:pt modelId="{F023068B-3D85-4C7E-9335-2E702A6F3854}" type="sibTrans" cxnId="{69DA7FF5-9F1D-4D96-9613-A1699491D710}">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6">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5"/>
      <dgm:spPr/>
      <dgm:t>
        <a:bodyPr/>
        <a:lstStyle/>
        <a:p>
          <a:endParaRPr lang="en-US"/>
        </a:p>
      </dgm:t>
    </dgm:pt>
    <dgm:pt modelId="{B33828D6-7692-4565-AFEF-525C60CE6F1F}" type="pres">
      <dgm:prSet presAssocID="{E8DD8257-31BA-43EA-8EC3-B0C3D4B53FF9}" presName="connectorText" presStyleLbl="sibTrans2D1" presStyleIdx="0" presStyleCnt="5"/>
      <dgm:spPr/>
      <dgm:t>
        <a:bodyPr/>
        <a:lstStyle/>
        <a:p>
          <a:endParaRPr lang="en-US"/>
        </a:p>
      </dgm:t>
    </dgm:pt>
    <dgm:pt modelId="{FAABFB98-4E39-4FD0-BE86-9708182E1DF5}" type="pres">
      <dgm:prSet presAssocID="{D055E146-DA82-4F40-959A-717C2720BD59}" presName="node" presStyleLbl="node1" presStyleIdx="1" presStyleCnt="6">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5"/>
      <dgm:spPr/>
      <dgm:t>
        <a:bodyPr/>
        <a:lstStyle/>
        <a:p>
          <a:endParaRPr lang="en-US"/>
        </a:p>
      </dgm:t>
    </dgm:pt>
    <dgm:pt modelId="{A3F26DB2-D06C-4A8C-B119-7E26684092E7}" type="pres">
      <dgm:prSet presAssocID="{F71C3A5C-D8E8-45CA-A165-D74A285EAE03}" presName="connectorText" presStyleLbl="sibTrans2D1" presStyleIdx="1" presStyleCnt="5"/>
      <dgm:spPr/>
      <dgm:t>
        <a:bodyPr/>
        <a:lstStyle/>
        <a:p>
          <a:endParaRPr lang="en-US"/>
        </a:p>
      </dgm:t>
    </dgm:pt>
    <dgm:pt modelId="{99207C87-398D-45BC-B4D8-5C03C1F4CDEB}" type="pres">
      <dgm:prSet presAssocID="{058776C9-2F61-4F36-893B-12537C8F1CAA}" presName="node" presStyleLbl="node1" presStyleIdx="2" presStyleCnt="6">
        <dgm:presLayoutVars>
          <dgm:bulletEnabled val="1"/>
        </dgm:presLayoutVars>
      </dgm:prSet>
      <dgm:spPr/>
      <dgm:t>
        <a:bodyPr/>
        <a:lstStyle/>
        <a:p>
          <a:endParaRPr lang="en-US"/>
        </a:p>
      </dgm:t>
    </dgm:pt>
    <dgm:pt modelId="{1A64BD3D-2E3A-4C92-AE1F-AAA8E0F16E83}" type="pres">
      <dgm:prSet presAssocID="{F47B9A51-12F9-4704-AC2C-4E9DD53561F4}" presName="sibTrans" presStyleLbl="sibTrans2D1" presStyleIdx="2" presStyleCnt="5"/>
      <dgm:spPr/>
      <dgm:t>
        <a:bodyPr/>
        <a:lstStyle/>
        <a:p>
          <a:endParaRPr lang="en-US"/>
        </a:p>
      </dgm:t>
    </dgm:pt>
    <dgm:pt modelId="{67BD6D25-8043-4707-809E-26EA249774CD}" type="pres">
      <dgm:prSet presAssocID="{F47B9A51-12F9-4704-AC2C-4E9DD53561F4}" presName="connectorText" presStyleLbl="sibTrans2D1" presStyleIdx="2" presStyleCnt="5"/>
      <dgm:spPr/>
      <dgm:t>
        <a:bodyPr/>
        <a:lstStyle/>
        <a:p>
          <a:endParaRPr lang="en-US"/>
        </a:p>
      </dgm:t>
    </dgm:pt>
    <dgm:pt modelId="{E9F1D7BE-2E1A-4465-BF94-A36D68B213C3}" type="pres">
      <dgm:prSet presAssocID="{0379AF68-CB9D-4A12-89A8-76BB1288BE9C}" presName="node" presStyleLbl="node1" presStyleIdx="3" presStyleCnt="6">
        <dgm:presLayoutVars>
          <dgm:bulletEnabled val="1"/>
        </dgm:presLayoutVars>
      </dgm:prSet>
      <dgm:spPr/>
      <dgm:t>
        <a:bodyPr/>
        <a:lstStyle/>
        <a:p>
          <a:endParaRPr lang="en-US"/>
        </a:p>
      </dgm:t>
    </dgm:pt>
    <dgm:pt modelId="{8B837F90-6EEC-4C00-BC6C-1A4F529189CF}" type="pres">
      <dgm:prSet presAssocID="{DE6EDE64-2443-4913-ADF6-BE57E3698522}" presName="sibTrans" presStyleLbl="sibTrans2D1" presStyleIdx="3" presStyleCnt="5"/>
      <dgm:spPr/>
      <dgm:t>
        <a:bodyPr/>
        <a:lstStyle/>
        <a:p>
          <a:endParaRPr lang="en-US"/>
        </a:p>
      </dgm:t>
    </dgm:pt>
    <dgm:pt modelId="{C3491CED-4F31-48F2-8224-8E2E06F65034}" type="pres">
      <dgm:prSet presAssocID="{DE6EDE64-2443-4913-ADF6-BE57E3698522}" presName="connectorText" presStyleLbl="sibTrans2D1" presStyleIdx="3" presStyleCnt="5"/>
      <dgm:spPr/>
      <dgm:t>
        <a:bodyPr/>
        <a:lstStyle/>
        <a:p>
          <a:endParaRPr lang="en-US"/>
        </a:p>
      </dgm:t>
    </dgm:pt>
    <dgm:pt modelId="{E64BA1D2-C527-4D05-BC9A-3BD3EA6267AD}" type="pres">
      <dgm:prSet presAssocID="{628F0568-82AC-44A5-A9F6-48631307F34A}" presName="node" presStyleLbl="node1" presStyleIdx="4" presStyleCnt="6">
        <dgm:presLayoutVars>
          <dgm:bulletEnabled val="1"/>
        </dgm:presLayoutVars>
      </dgm:prSet>
      <dgm:spPr/>
      <dgm:t>
        <a:bodyPr/>
        <a:lstStyle/>
        <a:p>
          <a:endParaRPr lang="en-US"/>
        </a:p>
      </dgm:t>
    </dgm:pt>
    <dgm:pt modelId="{4267856E-3F7D-4062-B935-CE80A49DEA97}" type="pres">
      <dgm:prSet presAssocID="{4E247FB1-C69E-459E-9CAF-3555231E4FCF}" presName="sibTrans" presStyleLbl="sibTrans2D1" presStyleIdx="4" presStyleCnt="5"/>
      <dgm:spPr/>
      <dgm:t>
        <a:bodyPr/>
        <a:lstStyle/>
        <a:p>
          <a:endParaRPr lang="en-US"/>
        </a:p>
      </dgm:t>
    </dgm:pt>
    <dgm:pt modelId="{3D88F474-11F5-43A5-8507-4CA11C4CAE3B}" type="pres">
      <dgm:prSet presAssocID="{4E247FB1-C69E-459E-9CAF-3555231E4FCF}" presName="connectorText" presStyleLbl="sibTrans2D1" presStyleIdx="4" presStyleCnt="5"/>
      <dgm:spPr/>
      <dgm:t>
        <a:bodyPr/>
        <a:lstStyle/>
        <a:p>
          <a:endParaRPr lang="en-US"/>
        </a:p>
      </dgm:t>
    </dgm:pt>
    <dgm:pt modelId="{95C4A1A7-8EF2-49A6-A0F3-EC5DB83E3B07}" type="pres">
      <dgm:prSet presAssocID="{386E1EB4-172B-42C2-97AA-7CFAF70971D1}" presName="node" presStyleLbl="node1" presStyleIdx="5" presStyleCnt="6">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094FEB64-6521-4BA7-9F9A-CB68E013D83F}" type="presOf" srcId="{E305A5A0-6A5F-499E-986F-CD08075C6A25}" destId="{BBE00986-5D1C-4FCE-8B5F-16A8EB9F9B2A}" srcOrd="0" destOrd="0" presId="urn:microsoft.com/office/officeart/2005/8/layout/process2"/>
    <dgm:cxn modelId="{BA899BB2-BDED-434F-8AC6-F3463917C1AF}" type="presOf" srcId="{E8DD8257-31BA-43EA-8EC3-B0C3D4B53FF9}" destId="{B33828D6-7692-4565-AFEF-525C60CE6F1F}" srcOrd="1" destOrd="0" presId="urn:microsoft.com/office/officeart/2005/8/layout/process2"/>
    <dgm:cxn modelId="{145171F0-37C3-4553-A064-E6C3927336B3}" type="presOf" srcId="{F71C3A5C-D8E8-45CA-A165-D74A285EAE03}" destId="{A3F26DB2-D06C-4A8C-B119-7E26684092E7}" srcOrd="1" destOrd="0" presId="urn:microsoft.com/office/officeart/2005/8/layout/process2"/>
    <dgm:cxn modelId="{E33D38C1-17E9-40CD-8AEF-3C0B952B12B1}" type="presOf" srcId="{058776C9-2F61-4F36-893B-12537C8F1CAA}" destId="{99207C87-398D-45BC-B4D8-5C03C1F4CDEB}" srcOrd="0" destOrd="0" presId="urn:microsoft.com/office/officeart/2005/8/layout/process2"/>
    <dgm:cxn modelId="{F769406C-855E-46E6-9DB7-EB97DFCF2C3F}" type="presOf" srcId="{0379AF68-CB9D-4A12-89A8-76BB1288BE9C}" destId="{E9F1D7BE-2E1A-4465-BF94-A36D68B213C3}" srcOrd="0" destOrd="0" presId="urn:microsoft.com/office/officeart/2005/8/layout/process2"/>
    <dgm:cxn modelId="{895A8CDA-51D7-41FC-8184-C86C2BF3781A}" type="presOf" srcId="{F47B9A51-12F9-4704-AC2C-4E9DD53561F4}" destId="{1A64BD3D-2E3A-4C92-AE1F-AAA8E0F16E83}" srcOrd="0" destOrd="0" presId="urn:microsoft.com/office/officeart/2005/8/layout/process2"/>
    <dgm:cxn modelId="{C87C04BA-D32E-4E31-9A35-344EC69337CF}" srcId="{23379DF0-CADA-4D55-AF0E-D59199864C52}" destId="{0379AF68-CB9D-4A12-89A8-76BB1288BE9C}" srcOrd="3" destOrd="0" parTransId="{181F0E2D-5F0C-4DD4-8C9C-CA7C663375CD}" sibTransId="{DE6EDE64-2443-4913-ADF6-BE57E3698522}"/>
    <dgm:cxn modelId="{E1062E27-06FB-44B9-BA7F-A7AFD5C6869E}" type="presOf" srcId="{F47B9A51-12F9-4704-AC2C-4E9DD53561F4}" destId="{67BD6D25-8043-4707-809E-26EA249774CD}" srcOrd="1"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85604265-7DB3-4A52-83D0-CBD06987C543}" srcId="{23379DF0-CADA-4D55-AF0E-D59199864C52}" destId="{628F0568-82AC-44A5-A9F6-48631307F34A}" srcOrd="4" destOrd="0" parTransId="{0775188D-10CD-42C5-955B-49C827CC7381}" sibTransId="{4E247FB1-C69E-459E-9CAF-3555231E4FCF}"/>
    <dgm:cxn modelId="{BA2A1C97-AB76-47B4-A58E-149169739026}" type="presOf" srcId="{D055E146-DA82-4F40-959A-717C2720BD59}" destId="{FAABFB98-4E39-4FD0-BE86-9708182E1DF5}" srcOrd="0" destOrd="0" presId="urn:microsoft.com/office/officeart/2005/8/layout/process2"/>
    <dgm:cxn modelId="{940D9725-2AD7-46AD-A2FA-F20FC8245735}" type="presOf" srcId="{23379DF0-CADA-4D55-AF0E-D59199864C52}" destId="{973071E0-B929-4185-BCAE-9EDBCE041F4D}" srcOrd="0" destOrd="0" presId="urn:microsoft.com/office/officeart/2005/8/layout/process2"/>
    <dgm:cxn modelId="{69DA7FF5-9F1D-4D96-9613-A1699491D710}" srcId="{23379DF0-CADA-4D55-AF0E-D59199864C52}" destId="{386E1EB4-172B-42C2-97AA-7CFAF70971D1}" srcOrd="5" destOrd="0" parTransId="{261D615C-5FBD-411C-AD28-AE64EA56F2DD}" sibTransId="{F023068B-3D85-4C7E-9335-2E702A6F3854}"/>
    <dgm:cxn modelId="{5499C5DE-7B01-40BD-B9FB-9412D9C01C75}" type="presOf" srcId="{386E1EB4-172B-42C2-97AA-7CFAF70971D1}" destId="{95C4A1A7-8EF2-49A6-A0F3-EC5DB83E3B07}" srcOrd="0" destOrd="0" presId="urn:microsoft.com/office/officeart/2005/8/layout/process2"/>
    <dgm:cxn modelId="{084091A8-3152-4488-B3B0-88D06AD6A90F}" type="presOf" srcId="{E8DD8257-31BA-43EA-8EC3-B0C3D4B53FF9}" destId="{3935C907-7539-4394-8E14-9260C197F62A}" srcOrd="0" destOrd="0" presId="urn:microsoft.com/office/officeart/2005/8/layout/process2"/>
    <dgm:cxn modelId="{7CC9957F-44FA-414B-8D53-44800491E580}" type="presOf" srcId="{DE6EDE64-2443-4913-ADF6-BE57E3698522}" destId="{8B837F90-6EEC-4C00-BC6C-1A4F529189CF}" srcOrd="0" destOrd="0" presId="urn:microsoft.com/office/officeart/2005/8/layout/process2"/>
    <dgm:cxn modelId="{C1382128-5895-46C7-B71C-10853C26F4BD}" type="presOf" srcId="{4E247FB1-C69E-459E-9CAF-3555231E4FCF}" destId="{3D88F474-11F5-43A5-8507-4CA11C4CAE3B}" srcOrd="1" destOrd="0" presId="urn:microsoft.com/office/officeart/2005/8/layout/process2"/>
    <dgm:cxn modelId="{46AEAB17-F2E5-4BFE-A49C-80174A9A29B4}" type="presOf" srcId="{F71C3A5C-D8E8-45CA-A165-D74A285EAE03}" destId="{04F24BA8-F4F9-47A9-9ADC-D22CA140D8E5}" srcOrd="0" destOrd="0" presId="urn:microsoft.com/office/officeart/2005/8/layout/process2"/>
    <dgm:cxn modelId="{5371233C-8EC3-4D49-A9EE-D3067890AA9B}" type="presOf" srcId="{628F0568-82AC-44A5-A9F6-48631307F34A}" destId="{E64BA1D2-C527-4D05-BC9A-3BD3EA6267AD}" srcOrd="0"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C03B0740-A585-483F-8070-8FD9CA8FBE42}" type="presOf" srcId="{4E247FB1-C69E-459E-9CAF-3555231E4FCF}" destId="{4267856E-3F7D-4062-B935-CE80A49DEA97}" srcOrd="0" destOrd="0" presId="urn:microsoft.com/office/officeart/2005/8/layout/process2"/>
    <dgm:cxn modelId="{0F7AF67B-5373-41BF-B1A7-D34700B94369}" type="presOf" srcId="{DE6EDE64-2443-4913-ADF6-BE57E3698522}" destId="{C3491CED-4F31-48F2-8224-8E2E06F65034}" srcOrd="1" destOrd="0" presId="urn:microsoft.com/office/officeart/2005/8/layout/process2"/>
    <dgm:cxn modelId="{E34EF84D-E871-4240-8D41-5D98AE64D509}" type="presParOf" srcId="{973071E0-B929-4185-BCAE-9EDBCE041F4D}" destId="{BBE00986-5D1C-4FCE-8B5F-16A8EB9F9B2A}" srcOrd="0" destOrd="0" presId="urn:microsoft.com/office/officeart/2005/8/layout/process2"/>
    <dgm:cxn modelId="{EB07EA09-A46E-48CE-899A-3747451C91A4}" type="presParOf" srcId="{973071E0-B929-4185-BCAE-9EDBCE041F4D}" destId="{3935C907-7539-4394-8E14-9260C197F62A}" srcOrd="1" destOrd="0" presId="urn:microsoft.com/office/officeart/2005/8/layout/process2"/>
    <dgm:cxn modelId="{D534E3DF-DD6B-4A69-B6F9-1A0A70FD3B52}" type="presParOf" srcId="{3935C907-7539-4394-8E14-9260C197F62A}" destId="{B33828D6-7692-4565-AFEF-525C60CE6F1F}" srcOrd="0" destOrd="0" presId="urn:microsoft.com/office/officeart/2005/8/layout/process2"/>
    <dgm:cxn modelId="{B14B1E88-27AB-4D77-9C1D-636D4606793C}" type="presParOf" srcId="{973071E0-B929-4185-BCAE-9EDBCE041F4D}" destId="{FAABFB98-4E39-4FD0-BE86-9708182E1DF5}" srcOrd="2" destOrd="0" presId="urn:microsoft.com/office/officeart/2005/8/layout/process2"/>
    <dgm:cxn modelId="{F033248D-B0A7-4304-972E-15266035969F}" type="presParOf" srcId="{973071E0-B929-4185-BCAE-9EDBCE041F4D}" destId="{04F24BA8-F4F9-47A9-9ADC-D22CA140D8E5}" srcOrd="3" destOrd="0" presId="urn:microsoft.com/office/officeart/2005/8/layout/process2"/>
    <dgm:cxn modelId="{7F9C569B-4786-4C10-84EF-17C21E95737C}" type="presParOf" srcId="{04F24BA8-F4F9-47A9-9ADC-D22CA140D8E5}" destId="{A3F26DB2-D06C-4A8C-B119-7E26684092E7}" srcOrd="0" destOrd="0" presId="urn:microsoft.com/office/officeart/2005/8/layout/process2"/>
    <dgm:cxn modelId="{240C2F04-8196-4C3A-A69E-9369BC5A0241}" type="presParOf" srcId="{973071E0-B929-4185-BCAE-9EDBCE041F4D}" destId="{99207C87-398D-45BC-B4D8-5C03C1F4CDEB}" srcOrd="4" destOrd="0" presId="urn:microsoft.com/office/officeart/2005/8/layout/process2"/>
    <dgm:cxn modelId="{D3498628-06D2-4CC5-A550-206530DA7182}" type="presParOf" srcId="{973071E0-B929-4185-BCAE-9EDBCE041F4D}" destId="{1A64BD3D-2E3A-4C92-AE1F-AAA8E0F16E83}" srcOrd="5" destOrd="0" presId="urn:microsoft.com/office/officeart/2005/8/layout/process2"/>
    <dgm:cxn modelId="{831FAA09-905E-4615-9BA6-50AD0AD23577}" type="presParOf" srcId="{1A64BD3D-2E3A-4C92-AE1F-AAA8E0F16E83}" destId="{67BD6D25-8043-4707-809E-26EA249774CD}" srcOrd="0" destOrd="0" presId="urn:microsoft.com/office/officeart/2005/8/layout/process2"/>
    <dgm:cxn modelId="{6A55A49B-DF48-416A-B576-0BA487A29AA8}" type="presParOf" srcId="{973071E0-B929-4185-BCAE-9EDBCE041F4D}" destId="{E9F1D7BE-2E1A-4465-BF94-A36D68B213C3}" srcOrd="6" destOrd="0" presId="urn:microsoft.com/office/officeart/2005/8/layout/process2"/>
    <dgm:cxn modelId="{EF6A2F79-A38C-43D5-89FB-F0E9ED2F09F9}" type="presParOf" srcId="{973071E0-B929-4185-BCAE-9EDBCE041F4D}" destId="{8B837F90-6EEC-4C00-BC6C-1A4F529189CF}" srcOrd="7" destOrd="0" presId="urn:microsoft.com/office/officeart/2005/8/layout/process2"/>
    <dgm:cxn modelId="{05CD1A9B-3388-469D-8781-8F97669497D4}" type="presParOf" srcId="{8B837F90-6EEC-4C00-BC6C-1A4F529189CF}" destId="{C3491CED-4F31-48F2-8224-8E2E06F65034}" srcOrd="0" destOrd="0" presId="urn:microsoft.com/office/officeart/2005/8/layout/process2"/>
    <dgm:cxn modelId="{2EF3EDCB-4959-44C4-96D7-AA13225CE5CF}" type="presParOf" srcId="{973071E0-B929-4185-BCAE-9EDBCE041F4D}" destId="{E64BA1D2-C527-4D05-BC9A-3BD3EA6267AD}" srcOrd="8" destOrd="0" presId="urn:microsoft.com/office/officeart/2005/8/layout/process2"/>
    <dgm:cxn modelId="{434B940D-C551-4F87-8F4D-2B734F034AFB}" type="presParOf" srcId="{973071E0-B929-4185-BCAE-9EDBCE041F4D}" destId="{4267856E-3F7D-4062-B935-CE80A49DEA97}" srcOrd="9" destOrd="0" presId="urn:microsoft.com/office/officeart/2005/8/layout/process2"/>
    <dgm:cxn modelId="{D6D27230-5B2A-4C46-9192-F74B6B63F1F5}" type="presParOf" srcId="{4267856E-3F7D-4062-B935-CE80A49DEA97}" destId="{3D88F474-11F5-43A5-8507-4CA11C4CAE3B}" srcOrd="0" destOrd="0" presId="urn:microsoft.com/office/officeart/2005/8/layout/process2"/>
    <dgm:cxn modelId="{04BF64FD-775F-4AE2-A2B7-BA965406433E}" type="presParOf" srcId="{973071E0-B929-4185-BCAE-9EDBCE041F4D}" destId="{95C4A1A7-8EF2-49A6-A0F3-EC5DB83E3B07}"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2" qsCatId="simple" csTypeId="urn:microsoft.com/office/officeart/2005/8/colors/accent1_2" csCatId="accent1" phldr="1"/>
      <dgm:spPr/>
    </dgm:pt>
    <dgm:pt modelId="{E305A5A0-6A5F-499E-986F-CD08075C6A25}">
      <dgm:prSet phldrT="[Text]"/>
      <dgm:spPr/>
      <dgm:t>
        <a:bodyPr/>
        <a:lstStyle/>
        <a:p>
          <a:pPr algn="ctr"/>
          <a:r>
            <a:rPr lang="en-US" dirty="0" err="1" smtClean="0"/>
            <a:t>Tạo</a:t>
          </a:r>
          <a:r>
            <a:rPr lang="en-US" dirty="0" smtClean="0"/>
            <a:t> </a:t>
          </a:r>
          <a:r>
            <a:rPr lang="en-US" dirty="0" err="1" smtClean="0"/>
            <a:t>Yêu</a:t>
          </a:r>
          <a:r>
            <a:rPr lang="en-US" dirty="0" smtClean="0"/>
            <a:t> </a:t>
          </a:r>
          <a:r>
            <a:rPr lang="en-US" dirty="0" err="1" smtClean="0"/>
            <a:t>cầu</a:t>
          </a:r>
          <a:r>
            <a:rPr lang="en-US" dirty="0" smtClean="0"/>
            <a:t> </a:t>
          </a:r>
          <a:r>
            <a:rPr lang="en-US" dirty="0" err="1" smtClean="0"/>
            <a:t>cung</a:t>
          </a:r>
          <a:r>
            <a:rPr lang="en-US" dirty="0" smtClean="0"/>
            <a:t> </a:t>
          </a:r>
          <a:r>
            <a:rPr lang="en-US" dirty="0" err="1" smtClean="0"/>
            <a:t>ứng</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err="1" smtClean="0"/>
            <a:t>Tạo</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err="1" smtClean="0"/>
            <a:t>Gom</a:t>
          </a:r>
          <a:r>
            <a:rPr lang="en-US" dirty="0" smtClean="0"/>
            <a:t> </a:t>
          </a:r>
          <a:r>
            <a:rPr lang="en-US" dirty="0" err="1" smtClean="0"/>
            <a:t>hàng</a:t>
          </a:r>
          <a:r>
            <a:rPr lang="en-US" dirty="0" smtClean="0"/>
            <a:t> – Picking list</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0379AF68-CB9D-4A12-89A8-76BB1288BE9C}">
      <dgm:prSet phldrT="[Text]"/>
      <dgm:spPr/>
      <dgm:t>
        <a:bodyPr/>
        <a:lstStyle/>
        <a:p>
          <a:pPr algn="ctr"/>
          <a:r>
            <a:rPr lang="en-US" dirty="0" err="1" smtClean="0"/>
            <a:t>Kết</a:t>
          </a:r>
          <a:r>
            <a:rPr lang="en-US" dirty="0" smtClean="0"/>
            <a:t> </a:t>
          </a:r>
          <a:r>
            <a:rPr lang="en-US" dirty="0" err="1" smtClean="0"/>
            <a:t>xuất</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181F0E2D-5F0C-4DD4-8C9C-CA7C663375CD}" type="parTrans" cxnId="{C87C04BA-D32E-4E31-9A35-344EC69337CF}">
      <dgm:prSet/>
      <dgm:spPr/>
      <dgm:t>
        <a:bodyPr/>
        <a:lstStyle/>
        <a:p>
          <a:endParaRPr lang="en-US"/>
        </a:p>
      </dgm:t>
    </dgm:pt>
    <dgm:pt modelId="{DE6EDE64-2443-4913-ADF6-BE57E3698522}" type="sibTrans" cxnId="{C87C04BA-D32E-4E31-9A35-344EC69337CF}">
      <dgm:prSet/>
      <dgm:spPr/>
      <dgm:t>
        <a:bodyPr/>
        <a:lstStyle/>
        <a:p>
          <a:endParaRPr lang="en-US"/>
        </a:p>
      </dgm:t>
    </dgm:pt>
    <dgm:pt modelId="{628F0568-82AC-44A5-A9F6-48631307F34A}">
      <dgm:prSet phldrT="[Text]"/>
      <dgm:spPr/>
      <dgm:t>
        <a:bodyPr/>
        <a:lstStyle/>
        <a:p>
          <a:pPr algn="ctr"/>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smtClean="0"/>
        </a:p>
      </dgm:t>
    </dgm:pt>
    <dgm:pt modelId="{0775188D-10CD-42C5-955B-49C827CC7381}" type="parTrans" cxnId="{85604265-7DB3-4A52-83D0-CBD06987C543}">
      <dgm:prSet/>
      <dgm:spPr/>
      <dgm:t>
        <a:bodyPr/>
        <a:lstStyle/>
        <a:p>
          <a:endParaRPr lang="en-US"/>
        </a:p>
      </dgm:t>
    </dgm:pt>
    <dgm:pt modelId="{4E247FB1-C69E-459E-9CAF-3555231E4FCF}" type="sibTrans" cxnId="{85604265-7DB3-4A52-83D0-CBD06987C543}">
      <dgm:prSet/>
      <dgm:spPr/>
      <dgm:t>
        <a:bodyPr/>
        <a:lstStyle/>
        <a:p>
          <a:endParaRPr lang="en-US"/>
        </a:p>
      </dgm:t>
    </dgm:pt>
    <dgm:pt modelId="{386E1EB4-172B-42C2-97AA-7CFAF70971D1}">
      <dgm:prSet phldrT="[Text]"/>
      <dgm:spPr/>
      <dgm:t>
        <a:bodyPr/>
        <a:lstStyle/>
        <a:p>
          <a:pPr algn="ctr"/>
          <a:r>
            <a:rPr lang="en-US" dirty="0" err="1" smtClean="0"/>
            <a:t>Nhập</a:t>
          </a:r>
          <a:r>
            <a:rPr lang="en-US" dirty="0" smtClean="0"/>
            <a:t> </a:t>
          </a:r>
          <a:r>
            <a:rPr lang="en-US" dirty="0" err="1" smtClean="0"/>
            <a:t>kho</a:t>
          </a:r>
          <a:endParaRPr lang="en-US" dirty="0" smtClean="0"/>
        </a:p>
      </dgm:t>
    </dgm:pt>
    <dgm:pt modelId="{261D615C-5FBD-411C-AD28-AE64EA56F2DD}" type="parTrans" cxnId="{69DA7FF5-9F1D-4D96-9613-A1699491D710}">
      <dgm:prSet/>
      <dgm:spPr/>
      <dgm:t>
        <a:bodyPr/>
        <a:lstStyle/>
        <a:p>
          <a:endParaRPr lang="en-US"/>
        </a:p>
      </dgm:t>
    </dgm:pt>
    <dgm:pt modelId="{F023068B-3D85-4C7E-9335-2E702A6F3854}" type="sibTrans" cxnId="{69DA7FF5-9F1D-4D96-9613-A1699491D710}">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6">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5"/>
      <dgm:spPr/>
      <dgm:t>
        <a:bodyPr/>
        <a:lstStyle/>
        <a:p>
          <a:endParaRPr lang="en-US"/>
        </a:p>
      </dgm:t>
    </dgm:pt>
    <dgm:pt modelId="{B33828D6-7692-4565-AFEF-525C60CE6F1F}" type="pres">
      <dgm:prSet presAssocID="{E8DD8257-31BA-43EA-8EC3-B0C3D4B53FF9}" presName="connectorText" presStyleLbl="sibTrans2D1" presStyleIdx="0" presStyleCnt="5"/>
      <dgm:spPr/>
      <dgm:t>
        <a:bodyPr/>
        <a:lstStyle/>
        <a:p>
          <a:endParaRPr lang="en-US"/>
        </a:p>
      </dgm:t>
    </dgm:pt>
    <dgm:pt modelId="{FAABFB98-4E39-4FD0-BE86-9708182E1DF5}" type="pres">
      <dgm:prSet presAssocID="{D055E146-DA82-4F40-959A-717C2720BD59}" presName="node" presStyleLbl="node1" presStyleIdx="1" presStyleCnt="6">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5"/>
      <dgm:spPr/>
      <dgm:t>
        <a:bodyPr/>
        <a:lstStyle/>
        <a:p>
          <a:endParaRPr lang="en-US"/>
        </a:p>
      </dgm:t>
    </dgm:pt>
    <dgm:pt modelId="{A3F26DB2-D06C-4A8C-B119-7E26684092E7}" type="pres">
      <dgm:prSet presAssocID="{F71C3A5C-D8E8-45CA-A165-D74A285EAE03}" presName="connectorText" presStyleLbl="sibTrans2D1" presStyleIdx="1" presStyleCnt="5"/>
      <dgm:spPr/>
      <dgm:t>
        <a:bodyPr/>
        <a:lstStyle/>
        <a:p>
          <a:endParaRPr lang="en-US"/>
        </a:p>
      </dgm:t>
    </dgm:pt>
    <dgm:pt modelId="{99207C87-398D-45BC-B4D8-5C03C1F4CDEB}" type="pres">
      <dgm:prSet presAssocID="{058776C9-2F61-4F36-893B-12537C8F1CAA}" presName="node" presStyleLbl="node1" presStyleIdx="2" presStyleCnt="6">
        <dgm:presLayoutVars>
          <dgm:bulletEnabled val="1"/>
        </dgm:presLayoutVars>
      </dgm:prSet>
      <dgm:spPr/>
      <dgm:t>
        <a:bodyPr/>
        <a:lstStyle/>
        <a:p>
          <a:endParaRPr lang="en-US"/>
        </a:p>
      </dgm:t>
    </dgm:pt>
    <dgm:pt modelId="{1A64BD3D-2E3A-4C92-AE1F-AAA8E0F16E83}" type="pres">
      <dgm:prSet presAssocID="{F47B9A51-12F9-4704-AC2C-4E9DD53561F4}" presName="sibTrans" presStyleLbl="sibTrans2D1" presStyleIdx="2" presStyleCnt="5"/>
      <dgm:spPr/>
      <dgm:t>
        <a:bodyPr/>
        <a:lstStyle/>
        <a:p>
          <a:endParaRPr lang="en-US"/>
        </a:p>
      </dgm:t>
    </dgm:pt>
    <dgm:pt modelId="{67BD6D25-8043-4707-809E-26EA249774CD}" type="pres">
      <dgm:prSet presAssocID="{F47B9A51-12F9-4704-AC2C-4E9DD53561F4}" presName="connectorText" presStyleLbl="sibTrans2D1" presStyleIdx="2" presStyleCnt="5"/>
      <dgm:spPr/>
      <dgm:t>
        <a:bodyPr/>
        <a:lstStyle/>
        <a:p>
          <a:endParaRPr lang="en-US"/>
        </a:p>
      </dgm:t>
    </dgm:pt>
    <dgm:pt modelId="{E9F1D7BE-2E1A-4465-BF94-A36D68B213C3}" type="pres">
      <dgm:prSet presAssocID="{0379AF68-CB9D-4A12-89A8-76BB1288BE9C}" presName="node" presStyleLbl="node1" presStyleIdx="3" presStyleCnt="6">
        <dgm:presLayoutVars>
          <dgm:bulletEnabled val="1"/>
        </dgm:presLayoutVars>
      </dgm:prSet>
      <dgm:spPr/>
      <dgm:t>
        <a:bodyPr/>
        <a:lstStyle/>
        <a:p>
          <a:endParaRPr lang="en-US"/>
        </a:p>
      </dgm:t>
    </dgm:pt>
    <dgm:pt modelId="{8B837F90-6EEC-4C00-BC6C-1A4F529189CF}" type="pres">
      <dgm:prSet presAssocID="{DE6EDE64-2443-4913-ADF6-BE57E3698522}" presName="sibTrans" presStyleLbl="sibTrans2D1" presStyleIdx="3" presStyleCnt="5"/>
      <dgm:spPr/>
      <dgm:t>
        <a:bodyPr/>
        <a:lstStyle/>
        <a:p>
          <a:endParaRPr lang="en-US"/>
        </a:p>
      </dgm:t>
    </dgm:pt>
    <dgm:pt modelId="{C3491CED-4F31-48F2-8224-8E2E06F65034}" type="pres">
      <dgm:prSet presAssocID="{DE6EDE64-2443-4913-ADF6-BE57E3698522}" presName="connectorText" presStyleLbl="sibTrans2D1" presStyleIdx="3" presStyleCnt="5"/>
      <dgm:spPr/>
      <dgm:t>
        <a:bodyPr/>
        <a:lstStyle/>
        <a:p>
          <a:endParaRPr lang="en-US"/>
        </a:p>
      </dgm:t>
    </dgm:pt>
    <dgm:pt modelId="{E64BA1D2-C527-4D05-BC9A-3BD3EA6267AD}" type="pres">
      <dgm:prSet presAssocID="{628F0568-82AC-44A5-A9F6-48631307F34A}" presName="node" presStyleLbl="node1" presStyleIdx="4" presStyleCnt="6">
        <dgm:presLayoutVars>
          <dgm:bulletEnabled val="1"/>
        </dgm:presLayoutVars>
      </dgm:prSet>
      <dgm:spPr/>
      <dgm:t>
        <a:bodyPr/>
        <a:lstStyle/>
        <a:p>
          <a:endParaRPr lang="en-US"/>
        </a:p>
      </dgm:t>
    </dgm:pt>
    <dgm:pt modelId="{4267856E-3F7D-4062-B935-CE80A49DEA97}" type="pres">
      <dgm:prSet presAssocID="{4E247FB1-C69E-459E-9CAF-3555231E4FCF}" presName="sibTrans" presStyleLbl="sibTrans2D1" presStyleIdx="4" presStyleCnt="5"/>
      <dgm:spPr/>
      <dgm:t>
        <a:bodyPr/>
        <a:lstStyle/>
        <a:p>
          <a:endParaRPr lang="en-US"/>
        </a:p>
      </dgm:t>
    </dgm:pt>
    <dgm:pt modelId="{3D88F474-11F5-43A5-8507-4CA11C4CAE3B}" type="pres">
      <dgm:prSet presAssocID="{4E247FB1-C69E-459E-9CAF-3555231E4FCF}" presName="connectorText" presStyleLbl="sibTrans2D1" presStyleIdx="4" presStyleCnt="5"/>
      <dgm:spPr/>
      <dgm:t>
        <a:bodyPr/>
        <a:lstStyle/>
        <a:p>
          <a:endParaRPr lang="en-US"/>
        </a:p>
      </dgm:t>
    </dgm:pt>
    <dgm:pt modelId="{95C4A1A7-8EF2-49A6-A0F3-EC5DB83E3B07}" type="pres">
      <dgm:prSet presAssocID="{386E1EB4-172B-42C2-97AA-7CFAF70971D1}" presName="node" presStyleLbl="node1" presStyleIdx="5" presStyleCnt="6">
        <dgm:presLayoutVars>
          <dgm:bulletEnabled val="1"/>
        </dgm:presLayoutVars>
      </dgm:prSet>
      <dgm:spPr/>
      <dgm:t>
        <a:bodyPr/>
        <a:lstStyle/>
        <a:p>
          <a:endParaRPr lang="en-US"/>
        </a:p>
      </dgm:t>
    </dgm:pt>
  </dgm:ptLst>
  <dgm:cxnLst>
    <dgm:cxn modelId="{D8A2FB22-0263-487D-A65A-A1C71166A13A}" type="presOf" srcId="{D055E146-DA82-4F40-959A-717C2720BD59}" destId="{FAABFB98-4E39-4FD0-BE86-9708182E1DF5}" srcOrd="0" destOrd="0" presId="urn:microsoft.com/office/officeart/2005/8/layout/process2"/>
    <dgm:cxn modelId="{A4BD7FA5-760E-439A-BF2B-5B07721B7B52}" srcId="{23379DF0-CADA-4D55-AF0E-D59199864C52}" destId="{E305A5A0-6A5F-499E-986F-CD08075C6A25}" srcOrd="0" destOrd="0" parTransId="{C7FF8924-ED05-41E8-9013-F90F2EC92DA6}" sibTransId="{E8DD8257-31BA-43EA-8EC3-B0C3D4B53FF9}"/>
    <dgm:cxn modelId="{8977813F-A17D-4700-976C-BD95E23694E3}" type="presOf" srcId="{F47B9A51-12F9-4704-AC2C-4E9DD53561F4}" destId="{1A64BD3D-2E3A-4C92-AE1F-AAA8E0F16E83}" srcOrd="0" destOrd="0" presId="urn:microsoft.com/office/officeart/2005/8/layout/process2"/>
    <dgm:cxn modelId="{E8C7D2EB-B9B6-4C56-B68E-EC56A4F33671}" type="presOf" srcId="{0379AF68-CB9D-4A12-89A8-76BB1288BE9C}" destId="{E9F1D7BE-2E1A-4465-BF94-A36D68B213C3}" srcOrd="0" destOrd="0" presId="urn:microsoft.com/office/officeart/2005/8/layout/process2"/>
    <dgm:cxn modelId="{1A7DBC01-88F1-4D13-98F8-D5501060430B}" type="presOf" srcId="{F47B9A51-12F9-4704-AC2C-4E9DD53561F4}" destId="{67BD6D25-8043-4707-809E-26EA249774CD}" srcOrd="1" destOrd="0" presId="urn:microsoft.com/office/officeart/2005/8/layout/process2"/>
    <dgm:cxn modelId="{132B4A5B-8C27-4FB0-A197-98456CA59C10}" type="presOf" srcId="{4E247FB1-C69E-459E-9CAF-3555231E4FCF}" destId="{3D88F474-11F5-43A5-8507-4CA11C4CAE3B}" srcOrd="1" destOrd="0" presId="urn:microsoft.com/office/officeart/2005/8/layout/process2"/>
    <dgm:cxn modelId="{EA71A5AC-369D-4184-AAF5-A0EDA09D9B57}" type="presOf" srcId="{F71C3A5C-D8E8-45CA-A165-D74A285EAE03}" destId="{A3F26DB2-D06C-4A8C-B119-7E26684092E7}" srcOrd="1" destOrd="0" presId="urn:microsoft.com/office/officeart/2005/8/layout/process2"/>
    <dgm:cxn modelId="{65CF6CAB-0E0E-49E1-BCA4-D5284DEDCFE3}" type="presOf" srcId="{23379DF0-CADA-4D55-AF0E-D59199864C52}" destId="{973071E0-B929-4185-BCAE-9EDBCE041F4D}" srcOrd="0" destOrd="0" presId="urn:microsoft.com/office/officeart/2005/8/layout/process2"/>
    <dgm:cxn modelId="{C87C04BA-D32E-4E31-9A35-344EC69337CF}" srcId="{23379DF0-CADA-4D55-AF0E-D59199864C52}" destId="{0379AF68-CB9D-4A12-89A8-76BB1288BE9C}" srcOrd="3" destOrd="0" parTransId="{181F0E2D-5F0C-4DD4-8C9C-CA7C663375CD}" sibTransId="{DE6EDE64-2443-4913-ADF6-BE57E3698522}"/>
    <dgm:cxn modelId="{497CE8B9-8688-472C-A2DB-590C97752D53}" srcId="{23379DF0-CADA-4D55-AF0E-D59199864C52}" destId="{058776C9-2F61-4F36-893B-12537C8F1CAA}" srcOrd="2" destOrd="0" parTransId="{FB73AB84-3B8E-4509-BB5C-637503661805}" sibTransId="{F47B9A51-12F9-4704-AC2C-4E9DD53561F4}"/>
    <dgm:cxn modelId="{85604265-7DB3-4A52-83D0-CBD06987C543}" srcId="{23379DF0-CADA-4D55-AF0E-D59199864C52}" destId="{628F0568-82AC-44A5-A9F6-48631307F34A}" srcOrd="4" destOrd="0" parTransId="{0775188D-10CD-42C5-955B-49C827CC7381}" sibTransId="{4E247FB1-C69E-459E-9CAF-3555231E4FCF}"/>
    <dgm:cxn modelId="{CD49633E-23A6-4228-838E-4EEF50485175}" type="presOf" srcId="{DE6EDE64-2443-4913-ADF6-BE57E3698522}" destId="{C3491CED-4F31-48F2-8224-8E2E06F65034}" srcOrd="1" destOrd="0" presId="urn:microsoft.com/office/officeart/2005/8/layout/process2"/>
    <dgm:cxn modelId="{4E7959D3-3876-4D6E-AB70-E5B2048E18EB}" type="presOf" srcId="{F71C3A5C-D8E8-45CA-A165-D74A285EAE03}" destId="{04F24BA8-F4F9-47A9-9ADC-D22CA140D8E5}" srcOrd="0" destOrd="0" presId="urn:microsoft.com/office/officeart/2005/8/layout/process2"/>
    <dgm:cxn modelId="{69DA7FF5-9F1D-4D96-9613-A1699491D710}" srcId="{23379DF0-CADA-4D55-AF0E-D59199864C52}" destId="{386E1EB4-172B-42C2-97AA-7CFAF70971D1}" srcOrd="5" destOrd="0" parTransId="{261D615C-5FBD-411C-AD28-AE64EA56F2DD}" sibTransId="{F023068B-3D85-4C7E-9335-2E702A6F3854}"/>
    <dgm:cxn modelId="{F13BB50F-12D1-4B3E-887E-B8AF6D8AA283}" type="presOf" srcId="{E8DD8257-31BA-43EA-8EC3-B0C3D4B53FF9}" destId="{3935C907-7539-4394-8E14-9260C197F62A}" srcOrd="0" destOrd="0" presId="urn:microsoft.com/office/officeart/2005/8/layout/process2"/>
    <dgm:cxn modelId="{44F233B2-3E4A-4A5C-BC81-C0B3531BBD4A}" type="presOf" srcId="{E8DD8257-31BA-43EA-8EC3-B0C3D4B53FF9}" destId="{B33828D6-7692-4565-AFEF-525C60CE6F1F}" srcOrd="1" destOrd="0" presId="urn:microsoft.com/office/officeart/2005/8/layout/process2"/>
    <dgm:cxn modelId="{A754455B-8296-4742-BF03-68E0C48E6A17}" type="presOf" srcId="{628F0568-82AC-44A5-A9F6-48631307F34A}" destId="{E64BA1D2-C527-4D05-BC9A-3BD3EA6267AD}" srcOrd="0" destOrd="0" presId="urn:microsoft.com/office/officeart/2005/8/layout/process2"/>
    <dgm:cxn modelId="{584041B1-5BD0-4857-BC80-47A7E61B32CF}" type="presOf" srcId="{E305A5A0-6A5F-499E-986F-CD08075C6A25}" destId="{BBE00986-5D1C-4FCE-8B5F-16A8EB9F9B2A}" srcOrd="0" destOrd="0" presId="urn:microsoft.com/office/officeart/2005/8/layout/process2"/>
    <dgm:cxn modelId="{1CED97D1-E7D1-493B-950B-CCE089DD739F}" type="presOf" srcId="{386E1EB4-172B-42C2-97AA-7CFAF70971D1}" destId="{95C4A1A7-8EF2-49A6-A0F3-EC5DB83E3B07}" srcOrd="0" destOrd="0" presId="urn:microsoft.com/office/officeart/2005/8/layout/process2"/>
    <dgm:cxn modelId="{0E1FE6E2-F59A-4B2A-AE76-9E4AF797774A}" type="presOf" srcId="{4E247FB1-C69E-459E-9CAF-3555231E4FCF}" destId="{4267856E-3F7D-4062-B935-CE80A49DEA97}" srcOrd="0"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69A3E0A0-8447-435E-97E9-C23401105305}" type="presOf" srcId="{058776C9-2F61-4F36-893B-12537C8F1CAA}" destId="{99207C87-398D-45BC-B4D8-5C03C1F4CDEB}" srcOrd="0" destOrd="0" presId="urn:microsoft.com/office/officeart/2005/8/layout/process2"/>
    <dgm:cxn modelId="{AD035753-6E0E-40C4-937F-5D2159CE0367}" type="presOf" srcId="{DE6EDE64-2443-4913-ADF6-BE57E3698522}" destId="{8B837F90-6EEC-4C00-BC6C-1A4F529189CF}" srcOrd="0" destOrd="0" presId="urn:microsoft.com/office/officeart/2005/8/layout/process2"/>
    <dgm:cxn modelId="{579770FB-9C8F-4250-8B9F-1D1B4F7B1AD8}" type="presParOf" srcId="{973071E0-B929-4185-BCAE-9EDBCE041F4D}" destId="{BBE00986-5D1C-4FCE-8B5F-16A8EB9F9B2A}" srcOrd="0" destOrd="0" presId="urn:microsoft.com/office/officeart/2005/8/layout/process2"/>
    <dgm:cxn modelId="{78957D1C-D60A-4723-8911-B7D639105FFE}" type="presParOf" srcId="{973071E0-B929-4185-BCAE-9EDBCE041F4D}" destId="{3935C907-7539-4394-8E14-9260C197F62A}" srcOrd="1" destOrd="0" presId="urn:microsoft.com/office/officeart/2005/8/layout/process2"/>
    <dgm:cxn modelId="{A3219795-6C0F-46A4-95DB-847B4E7264D1}" type="presParOf" srcId="{3935C907-7539-4394-8E14-9260C197F62A}" destId="{B33828D6-7692-4565-AFEF-525C60CE6F1F}" srcOrd="0" destOrd="0" presId="urn:microsoft.com/office/officeart/2005/8/layout/process2"/>
    <dgm:cxn modelId="{B13AFCAD-4B5F-48A8-8DDE-AC0201DBD796}" type="presParOf" srcId="{973071E0-B929-4185-BCAE-9EDBCE041F4D}" destId="{FAABFB98-4E39-4FD0-BE86-9708182E1DF5}" srcOrd="2" destOrd="0" presId="urn:microsoft.com/office/officeart/2005/8/layout/process2"/>
    <dgm:cxn modelId="{B4DDA5EA-E5CE-41D8-BC74-CFB6ECDCBEE1}" type="presParOf" srcId="{973071E0-B929-4185-BCAE-9EDBCE041F4D}" destId="{04F24BA8-F4F9-47A9-9ADC-D22CA140D8E5}" srcOrd="3" destOrd="0" presId="urn:microsoft.com/office/officeart/2005/8/layout/process2"/>
    <dgm:cxn modelId="{B5962B15-B8F5-4546-880D-6A46067B9974}" type="presParOf" srcId="{04F24BA8-F4F9-47A9-9ADC-D22CA140D8E5}" destId="{A3F26DB2-D06C-4A8C-B119-7E26684092E7}" srcOrd="0" destOrd="0" presId="urn:microsoft.com/office/officeart/2005/8/layout/process2"/>
    <dgm:cxn modelId="{5B107922-1955-47EE-A62E-789E7EF6578B}" type="presParOf" srcId="{973071E0-B929-4185-BCAE-9EDBCE041F4D}" destId="{99207C87-398D-45BC-B4D8-5C03C1F4CDEB}" srcOrd="4" destOrd="0" presId="urn:microsoft.com/office/officeart/2005/8/layout/process2"/>
    <dgm:cxn modelId="{92D5983D-C6AE-4D59-B86F-2B7015BB19ED}" type="presParOf" srcId="{973071E0-B929-4185-BCAE-9EDBCE041F4D}" destId="{1A64BD3D-2E3A-4C92-AE1F-AAA8E0F16E83}" srcOrd="5" destOrd="0" presId="urn:microsoft.com/office/officeart/2005/8/layout/process2"/>
    <dgm:cxn modelId="{9720497C-39AB-4AA5-8D28-EC739F6C293D}" type="presParOf" srcId="{1A64BD3D-2E3A-4C92-AE1F-AAA8E0F16E83}" destId="{67BD6D25-8043-4707-809E-26EA249774CD}" srcOrd="0" destOrd="0" presId="urn:microsoft.com/office/officeart/2005/8/layout/process2"/>
    <dgm:cxn modelId="{4838B54F-DF1B-4DE1-BC67-2DE4AC248310}" type="presParOf" srcId="{973071E0-B929-4185-BCAE-9EDBCE041F4D}" destId="{E9F1D7BE-2E1A-4465-BF94-A36D68B213C3}" srcOrd="6" destOrd="0" presId="urn:microsoft.com/office/officeart/2005/8/layout/process2"/>
    <dgm:cxn modelId="{927DCFA4-08C5-44F5-91B6-3BF69D6F316A}" type="presParOf" srcId="{973071E0-B929-4185-BCAE-9EDBCE041F4D}" destId="{8B837F90-6EEC-4C00-BC6C-1A4F529189CF}" srcOrd="7" destOrd="0" presId="urn:microsoft.com/office/officeart/2005/8/layout/process2"/>
    <dgm:cxn modelId="{B84568CE-43E1-459D-8912-53EACED4E805}" type="presParOf" srcId="{8B837F90-6EEC-4C00-BC6C-1A4F529189CF}" destId="{C3491CED-4F31-48F2-8224-8E2E06F65034}" srcOrd="0" destOrd="0" presId="urn:microsoft.com/office/officeart/2005/8/layout/process2"/>
    <dgm:cxn modelId="{954DAE24-0D93-4295-8C1B-29E982147D22}" type="presParOf" srcId="{973071E0-B929-4185-BCAE-9EDBCE041F4D}" destId="{E64BA1D2-C527-4D05-BC9A-3BD3EA6267AD}" srcOrd="8" destOrd="0" presId="urn:microsoft.com/office/officeart/2005/8/layout/process2"/>
    <dgm:cxn modelId="{7F3EE5EB-0DF9-477C-8F0E-D730AE5EE510}" type="presParOf" srcId="{973071E0-B929-4185-BCAE-9EDBCE041F4D}" destId="{4267856E-3F7D-4062-B935-CE80A49DEA97}" srcOrd="9" destOrd="0" presId="urn:microsoft.com/office/officeart/2005/8/layout/process2"/>
    <dgm:cxn modelId="{2AE5D2F7-F89D-42C9-8D3D-8E18C3A45D1B}" type="presParOf" srcId="{4267856E-3F7D-4062-B935-CE80A49DEA97}" destId="{3D88F474-11F5-43A5-8507-4CA11C4CAE3B}" srcOrd="0" destOrd="0" presId="urn:microsoft.com/office/officeart/2005/8/layout/process2"/>
    <dgm:cxn modelId="{5CB43B69-C5FF-42FF-BF75-DECF639B5C86}" type="presParOf" srcId="{973071E0-B929-4185-BCAE-9EDBCE041F4D}" destId="{95C4A1A7-8EF2-49A6-A0F3-EC5DB83E3B07}"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2" qsCatId="simple" csTypeId="urn:microsoft.com/office/officeart/2005/8/colors/accent1_2" csCatId="accent1" phldr="1"/>
      <dgm:spPr/>
    </dgm:pt>
    <dgm:pt modelId="{E305A5A0-6A5F-499E-986F-CD08075C6A25}">
      <dgm:prSet phldrT="[Text]"/>
      <dgm:spPr/>
      <dgm:t>
        <a:bodyPr/>
        <a:lstStyle/>
        <a:p>
          <a:pPr algn="ctr"/>
          <a:r>
            <a:rPr lang="en-US" dirty="0" err="1" smtClean="0"/>
            <a:t>Tạo</a:t>
          </a:r>
          <a:r>
            <a:rPr lang="en-US" dirty="0" smtClean="0"/>
            <a:t> </a:t>
          </a:r>
          <a:r>
            <a:rPr lang="en-US" dirty="0" err="1" smtClean="0"/>
            <a:t>Yêu</a:t>
          </a:r>
          <a:r>
            <a:rPr lang="en-US" dirty="0" smtClean="0"/>
            <a:t> </a:t>
          </a:r>
          <a:r>
            <a:rPr lang="en-US" dirty="0" err="1" smtClean="0"/>
            <a:t>cầu</a:t>
          </a:r>
          <a:r>
            <a:rPr lang="en-US" dirty="0" smtClean="0"/>
            <a:t> </a:t>
          </a:r>
          <a:r>
            <a:rPr lang="en-US" dirty="0" err="1" smtClean="0"/>
            <a:t>cung</a:t>
          </a:r>
          <a:r>
            <a:rPr lang="en-US" dirty="0" smtClean="0"/>
            <a:t> </a:t>
          </a:r>
          <a:r>
            <a:rPr lang="en-US" dirty="0" err="1" smtClean="0"/>
            <a:t>ứng</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err="1" smtClean="0"/>
            <a:t>Tạo</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err="1" smtClean="0"/>
            <a:t>Gom</a:t>
          </a:r>
          <a:r>
            <a:rPr lang="en-US" dirty="0" smtClean="0"/>
            <a:t> </a:t>
          </a:r>
          <a:r>
            <a:rPr lang="en-US" dirty="0" err="1" smtClean="0"/>
            <a:t>hàng</a:t>
          </a:r>
          <a:r>
            <a:rPr lang="en-US" dirty="0" smtClean="0"/>
            <a:t> – Picking list</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0379AF68-CB9D-4A12-89A8-76BB1288BE9C}">
      <dgm:prSet phldrT="[Text]"/>
      <dgm:spPr/>
      <dgm:t>
        <a:bodyPr/>
        <a:lstStyle/>
        <a:p>
          <a:pPr algn="ctr"/>
          <a:r>
            <a:rPr lang="en-US" dirty="0" err="1" smtClean="0"/>
            <a:t>Kết</a:t>
          </a:r>
          <a:r>
            <a:rPr lang="en-US" dirty="0" smtClean="0"/>
            <a:t> </a:t>
          </a:r>
          <a:r>
            <a:rPr lang="en-US" dirty="0" err="1" smtClean="0"/>
            <a:t>xuất</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181F0E2D-5F0C-4DD4-8C9C-CA7C663375CD}" type="parTrans" cxnId="{C87C04BA-D32E-4E31-9A35-344EC69337CF}">
      <dgm:prSet/>
      <dgm:spPr/>
      <dgm:t>
        <a:bodyPr/>
        <a:lstStyle/>
        <a:p>
          <a:endParaRPr lang="en-US"/>
        </a:p>
      </dgm:t>
    </dgm:pt>
    <dgm:pt modelId="{DE6EDE64-2443-4913-ADF6-BE57E3698522}" type="sibTrans" cxnId="{C87C04BA-D32E-4E31-9A35-344EC69337CF}">
      <dgm:prSet/>
      <dgm:spPr/>
      <dgm:t>
        <a:bodyPr/>
        <a:lstStyle/>
        <a:p>
          <a:endParaRPr lang="en-US"/>
        </a:p>
      </dgm:t>
    </dgm:pt>
    <dgm:pt modelId="{628F0568-82AC-44A5-A9F6-48631307F34A}">
      <dgm:prSet phldrT="[Text]"/>
      <dgm:spPr/>
      <dgm:t>
        <a:bodyPr/>
        <a:lstStyle/>
        <a:p>
          <a:pPr algn="ctr"/>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smtClean="0"/>
        </a:p>
      </dgm:t>
    </dgm:pt>
    <dgm:pt modelId="{0775188D-10CD-42C5-955B-49C827CC7381}" type="parTrans" cxnId="{85604265-7DB3-4A52-83D0-CBD06987C543}">
      <dgm:prSet/>
      <dgm:spPr/>
      <dgm:t>
        <a:bodyPr/>
        <a:lstStyle/>
        <a:p>
          <a:endParaRPr lang="en-US"/>
        </a:p>
      </dgm:t>
    </dgm:pt>
    <dgm:pt modelId="{4E247FB1-C69E-459E-9CAF-3555231E4FCF}" type="sibTrans" cxnId="{85604265-7DB3-4A52-83D0-CBD06987C543}">
      <dgm:prSet/>
      <dgm:spPr/>
      <dgm:t>
        <a:bodyPr/>
        <a:lstStyle/>
        <a:p>
          <a:endParaRPr lang="en-US"/>
        </a:p>
      </dgm:t>
    </dgm:pt>
    <dgm:pt modelId="{386E1EB4-172B-42C2-97AA-7CFAF70971D1}">
      <dgm:prSet phldrT="[Text]"/>
      <dgm:spPr/>
      <dgm:t>
        <a:bodyPr/>
        <a:lstStyle/>
        <a:p>
          <a:pPr algn="ctr"/>
          <a:r>
            <a:rPr lang="en-US" dirty="0" err="1" smtClean="0"/>
            <a:t>Nhập</a:t>
          </a:r>
          <a:r>
            <a:rPr lang="en-US" dirty="0" smtClean="0"/>
            <a:t> </a:t>
          </a:r>
          <a:r>
            <a:rPr lang="en-US" dirty="0" err="1" smtClean="0"/>
            <a:t>kho</a:t>
          </a:r>
          <a:endParaRPr lang="en-US" dirty="0" smtClean="0"/>
        </a:p>
      </dgm:t>
    </dgm:pt>
    <dgm:pt modelId="{261D615C-5FBD-411C-AD28-AE64EA56F2DD}" type="parTrans" cxnId="{69DA7FF5-9F1D-4D96-9613-A1699491D710}">
      <dgm:prSet/>
      <dgm:spPr/>
      <dgm:t>
        <a:bodyPr/>
        <a:lstStyle/>
        <a:p>
          <a:endParaRPr lang="en-US"/>
        </a:p>
      </dgm:t>
    </dgm:pt>
    <dgm:pt modelId="{F023068B-3D85-4C7E-9335-2E702A6F3854}" type="sibTrans" cxnId="{69DA7FF5-9F1D-4D96-9613-A1699491D710}">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6">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5"/>
      <dgm:spPr/>
      <dgm:t>
        <a:bodyPr/>
        <a:lstStyle/>
        <a:p>
          <a:endParaRPr lang="en-US"/>
        </a:p>
      </dgm:t>
    </dgm:pt>
    <dgm:pt modelId="{B33828D6-7692-4565-AFEF-525C60CE6F1F}" type="pres">
      <dgm:prSet presAssocID="{E8DD8257-31BA-43EA-8EC3-B0C3D4B53FF9}" presName="connectorText" presStyleLbl="sibTrans2D1" presStyleIdx="0" presStyleCnt="5"/>
      <dgm:spPr/>
      <dgm:t>
        <a:bodyPr/>
        <a:lstStyle/>
        <a:p>
          <a:endParaRPr lang="en-US"/>
        </a:p>
      </dgm:t>
    </dgm:pt>
    <dgm:pt modelId="{FAABFB98-4E39-4FD0-BE86-9708182E1DF5}" type="pres">
      <dgm:prSet presAssocID="{D055E146-DA82-4F40-959A-717C2720BD59}" presName="node" presStyleLbl="node1" presStyleIdx="1" presStyleCnt="6">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5"/>
      <dgm:spPr/>
      <dgm:t>
        <a:bodyPr/>
        <a:lstStyle/>
        <a:p>
          <a:endParaRPr lang="en-US"/>
        </a:p>
      </dgm:t>
    </dgm:pt>
    <dgm:pt modelId="{A3F26DB2-D06C-4A8C-B119-7E26684092E7}" type="pres">
      <dgm:prSet presAssocID="{F71C3A5C-D8E8-45CA-A165-D74A285EAE03}" presName="connectorText" presStyleLbl="sibTrans2D1" presStyleIdx="1" presStyleCnt="5"/>
      <dgm:spPr/>
      <dgm:t>
        <a:bodyPr/>
        <a:lstStyle/>
        <a:p>
          <a:endParaRPr lang="en-US"/>
        </a:p>
      </dgm:t>
    </dgm:pt>
    <dgm:pt modelId="{99207C87-398D-45BC-B4D8-5C03C1F4CDEB}" type="pres">
      <dgm:prSet presAssocID="{058776C9-2F61-4F36-893B-12537C8F1CAA}" presName="node" presStyleLbl="node1" presStyleIdx="2" presStyleCnt="6">
        <dgm:presLayoutVars>
          <dgm:bulletEnabled val="1"/>
        </dgm:presLayoutVars>
      </dgm:prSet>
      <dgm:spPr/>
      <dgm:t>
        <a:bodyPr/>
        <a:lstStyle/>
        <a:p>
          <a:endParaRPr lang="en-US"/>
        </a:p>
      </dgm:t>
    </dgm:pt>
    <dgm:pt modelId="{1A64BD3D-2E3A-4C92-AE1F-AAA8E0F16E83}" type="pres">
      <dgm:prSet presAssocID="{F47B9A51-12F9-4704-AC2C-4E9DD53561F4}" presName="sibTrans" presStyleLbl="sibTrans2D1" presStyleIdx="2" presStyleCnt="5"/>
      <dgm:spPr/>
      <dgm:t>
        <a:bodyPr/>
        <a:lstStyle/>
        <a:p>
          <a:endParaRPr lang="en-US"/>
        </a:p>
      </dgm:t>
    </dgm:pt>
    <dgm:pt modelId="{67BD6D25-8043-4707-809E-26EA249774CD}" type="pres">
      <dgm:prSet presAssocID="{F47B9A51-12F9-4704-AC2C-4E9DD53561F4}" presName="connectorText" presStyleLbl="sibTrans2D1" presStyleIdx="2" presStyleCnt="5"/>
      <dgm:spPr/>
      <dgm:t>
        <a:bodyPr/>
        <a:lstStyle/>
        <a:p>
          <a:endParaRPr lang="en-US"/>
        </a:p>
      </dgm:t>
    </dgm:pt>
    <dgm:pt modelId="{E9F1D7BE-2E1A-4465-BF94-A36D68B213C3}" type="pres">
      <dgm:prSet presAssocID="{0379AF68-CB9D-4A12-89A8-76BB1288BE9C}" presName="node" presStyleLbl="node1" presStyleIdx="3" presStyleCnt="6">
        <dgm:presLayoutVars>
          <dgm:bulletEnabled val="1"/>
        </dgm:presLayoutVars>
      </dgm:prSet>
      <dgm:spPr/>
      <dgm:t>
        <a:bodyPr/>
        <a:lstStyle/>
        <a:p>
          <a:endParaRPr lang="en-US"/>
        </a:p>
      </dgm:t>
    </dgm:pt>
    <dgm:pt modelId="{8B837F90-6EEC-4C00-BC6C-1A4F529189CF}" type="pres">
      <dgm:prSet presAssocID="{DE6EDE64-2443-4913-ADF6-BE57E3698522}" presName="sibTrans" presStyleLbl="sibTrans2D1" presStyleIdx="3" presStyleCnt="5"/>
      <dgm:spPr/>
      <dgm:t>
        <a:bodyPr/>
        <a:lstStyle/>
        <a:p>
          <a:endParaRPr lang="en-US"/>
        </a:p>
      </dgm:t>
    </dgm:pt>
    <dgm:pt modelId="{C3491CED-4F31-48F2-8224-8E2E06F65034}" type="pres">
      <dgm:prSet presAssocID="{DE6EDE64-2443-4913-ADF6-BE57E3698522}" presName="connectorText" presStyleLbl="sibTrans2D1" presStyleIdx="3" presStyleCnt="5"/>
      <dgm:spPr/>
      <dgm:t>
        <a:bodyPr/>
        <a:lstStyle/>
        <a:p>
          <a:endParaRPr lang="en-US"/>
        </a:p>
      </dgm:t>
    </dgm:pt>
    <dgm:pt modelId="{E64BA1D2-C527-4D05-BC9A-3BD3EA6267AD}" type="pres">
      <dgm:prSet presAssocID="{628F0568-82AC-44A5-A9F6-48631307F34A}" presName="node" presStyleLbl="node1" presStyleIdx="4" presStyleCnt="6">
        <dgm:presLayoutVars>
          <dgm:bulletEnabled val="1"/>
        </dgm:presLayoutVars>
      </dgm:prSet>
      <dgm:spPr/>
      <dgm:t>
        <a:bodyPr/>
        <a:lstStyle/>
        <a:p>
          <a:endParaRPr lang="en-US"/>
        </a:p>
      </dgm:t>
    </dgm:pt>
    <dgm:pt modelId="{4267856E-3F7D-4062-B935-CE80A49DEA97}" type="pres">
      <dgm:prSet presAssocID="{4E247FB1-C69E-459E-9CAF-3555231E4FCF}" presName="sibTrans" presStyleLbl="sibTrans2D1" presStyleIdx="4" presStyleCnt="5"/>
      <dgm:spPr/>
      <dgm:t>
        <a:bodyPr/>
        <a:lstStyle/>
        <a:p>
          <a:endParaRPr lang="en-US"/>
        </a:p>
      </dgm:t>
    </dgm:pt>
    <dgm:pt modelId="{3D88F474-11F5-43A5-8507-4CA11C4CAE3B}" type="pres">
      <dgm:prSet presAssocID="{4E247FB1-C69E-459E-9CAF-3555231E4FCF}" presName="connectorText" presStyleLbl="sibTrans2D1" presStyleIdx="4" presStyleCnt="5"/>
      <dgm:spPr/>
      <dgm:t>
        <a:bodyPr/>
        <a:lstStyle/>
        <a:p>
          <a:endParaRPr lang="en-US"/>
        </a:p>
      </dgm:t>
    </dgm:pt>
    <dgm:pt modelId="{95C4A1A7-8EF2-49A6-A0F3-EC5DB83E3B07}" type="pres">
      <dgm:prSet presAssocID="{386E1EB4-172B-42C2-97AA-7CFAF70971D1}" presName="node" presStyleLbl="node1" presStyleIdx="5" presStyleCnt="6">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DB0DCC02-6427-4DF3-934B-D0CC78EEA62C}" type="presOf" srcId="{F71C3A5C-D8E8-45CA-A165-D74A285EAE03}" destId="{A3F26DB2-D06C-4A8C-B119-7E26684092E7}" srcOrd="1" destOrd="0" presId="urn:microsoft.com/office/officeart/2005/8/layout/process2"/>
    <dgm:cxn modelId="{D65F6E08-4879-4CC4-A390-03C6F72ED981}" type="presOf" srcId="{23379DF0-CADA-4D55-AF0E-D59199864C52}" destId="{973071E0-B929-4185-BCAE-9EDBCE041F4D}" srcOrd="0" destOrd="0" presId="urn:microsoft.com/office/officeart/2005/8/layout/process2"/>
    <dgm:cxn modelId="{51B3543F-A7E0-4B7A-8707-82CA4D1E49BE}" type="presOf" srcId="{E305A5A0-6A5F-499E-986F-CD08075C6A25}" destId="{BBE00986-5D1C-4FCE-8B5F-16A8EB9F9B2A}" srcOrd="0" destOrd="0" presId="urn:microsoft.com/office/officeart/2005/8/layout/process2"/>
    <dgm:cxn modelId="{A5A52E4D-BF98-4EF7-8A0F-405E54255DFA}" type="presOf" srcId="{058776C9-2F61-4F36-893B-12537C8F1CAA}" destId="{99207C87-398D-45BC-B4D8-5C03C1F4CDEB}" srcOrd="0" destOrd="0" presId="urn:microsoft.com/office/officeart/2005/8/layout/process2"/>
    <dgm:cxn modelId="{69D0A9BC-2C19-4DAC-9BE2-240343B2C1AB}" type="presOf" srcId="{0379AF68-CB9D-4A12-89A8-76BB1288BE9C}" destId="{E9F1D7BE-2E1A-4465-BF94-A36D68B213C3}" srcOrd="0" destOrd="0" presId="urn:microsoft.com/office/officeart/2005/8/layout/process2"/>
    <dgm:cxn modelId="{98F98778-B141-479A-92A2-7BDA368EB6CF}" type="presOf" srcId="{4E247FB1-C69E-459E-9CAF-3555231E4FCF}" destId="{3D88F474-11F5-43A5-8507-4CA11C4CAE3B}" srcOrd="1" destOrd="0" presId="urn:microsoft.com/office/officeart/2005/8/layout/process2"/>
    <dgm:cxn modelId="{A3D9B933-483A-4743-8C00-0D06E8F1CCC7}" type="presOf" srcId="{4E247FB1-C69E-459E-9CAF-3555231E4FCF}" destId="{4267856E-3F7D-4062-B935-CE80A49DEA97}" srcOrd="0" destOrd="0" presId="urn:microsoft.com/office/officeart/2005/8/layout/process2"/>
    <dgm:cxn modelId="{C87C04BA-D32E-4E31-9A35-344EC69337CF}" srcId="{23379DF0-CADA-4D55-AF0E-D59199864C52}" destId="{0379AF68-CB9D-4A12-89A8-76BB1288BE9C}" srcOrd="3" destOrd="0" parTransId="{181F0E2D-5F0C-4DD4-8C9C-CA7C663375CD}" sibTransId="{DE6EDE64-2443-4913-ADF6-BE57E3698522}"/>
    <dgm:cxn modelId="{497CE8B9-8688-472C-A2DB-590C97752D53}" srcId="{23379DF0-CADA-4D55-AF0E-D59199864C52}" destId="{058776C9-2F61-4F36-893B-12537C8F1CAA}" srcOrd="2" destOrd="0" parTransId="{FB73AB84-3B8E-4509-BB5C-637503661805}" sibTransId="{F47B9A51-12F9-4704-AC2C-4E9DD53561F4}"/>
    <dgm:cxn modelId="{85604265-7DB3-4A52-83D0-CBD06987C543}" srcId="{23379DF0-CADA-4D55-AF0E-D59199864C52}" destId="{628F0568-82AC-44A5-A9F6-48631307F34A}" srcOrd="4" destOrd="0" parTransId="{0775188D-10CD-42C5-955B-49C827CC7381}" sibTransId="{4E247FB1-C69E-459E-9CAF-3555231E4FCF}"/>
    <dgm:cxn modelId="{57C54110-AF4D-479E-9F58-7A472340800E}" type="presOf" srcId="{E8DD8257-31BA-43EA-8EC3-B0C3D4B53FF9}" destId="{B33828D6-7692-4565-AFEF-525C60CE6F1F}" srcOrd="1" destOrd="0" presId="urn:microsoft.com/office/officeart/2005/8/layout/process2"/>
    <dgm:cxn modelId="{69DA7FF5-9F1D-4D96-9613-A1699491D710}" srcId="{23379DF0-CADA-4D55-AF0E-D59199864C52}" destId="{386E1EB4-172B-42C2-97AA-7CFAF70971D1}" srcOrd="5" destOrd="0" parTransId="{261D615C-5FBD-411C-AD28-AE64EA56F2DD}" sibTransId="{F023068B-3D85-4C7E-9335-2E702A6F3854}"/>
    <dgm:cxn modelId="{BC428D82-1A7B-489B-9347-ACAA93CB5417}" type="presOf" srcId="{F47B9A51-12F9-4704-AC2C-4E9DD53561F4}" destId="{1A64BD3D-2E3A-4C92-AE1F-AAA8E0F16E83}" srcOrd="0" destOrd="0" presId="urn:microsoft.com/office/officeart/2005/8/layout/process2"/>
    <dgm:cxn modelId="{559C9F65-6138-41AF-BA1D-A235EFB74359}" type="presOf" srcId="{F47B9A51-12F9-4704-AC2C-4E9DD53561F4}" destId="{67BD6D25-8043-4707-809E-26EA249774CD}" srcOrd="1" destOrd="0" presId="urn:microsoft.com/office/officeart/2005/8/layout/process2"/>
    <dgm:cxn modelId="{0D2B1A63-5B43-4597-80F3-7C6FDE22B0CE}" type="presOf" srcId="{628F0568-82AC-44A5-A9F6-48631307F34A}" destId="{E64BA1D2-C527-4D05-BC9A-3BD3EA6267AD}" srcOrd="0" destOrd="0" presId="urn:microsoft.com/office/officeart/2005/8/layout/process2"/>
    <dgm:cxn modelId="{E3D27A58-A87D-4581-A881-0FFE03D1BFA1}" type="presOf" srcId="{DE6EDE64-2443-4913-ADF6-BE57E3698522}" destId="{8B837F90-6EEC-4C00-BC6C-1A4F529189CF}" srcOrd="0" destOrd="0" presId="urn:microsoft.com/office/officeart/2005/8/layout/process2"/>
    <dgm:cxn modelId="{93E8E7B6-7AFB-47FF-9154-79AC6D37B8A1}" type="presOf" srcId="{DE6EDE64-2443-4913-ADF6-BE57E3698522}" destId="{C3491CED-4F31-48F2-8224-8E2E06F65034}" srcOrd="1" destOrd="0" presId="urn:microsoft.com/office/officeart/2005/8/layout/process2"/>
    <dgm:cxn modelId="{E6EC6B9C-8058-4761-9415-3165ED0601F6}" type="presOf" srcId="{D055E146-DA82-4F40-959A-717C2720BD59}" destId="{FAABFB98-4E39-4FD0-BE86-9708182E1DF5}" srcOrd="0"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BED9297E-1677-41F7-AD95-44010345A9E0}" type="presOf" srcId="{E8DD8257-31BA-43EA-8EC3-B0C3D4B53FF9}" destId="{3935C907-7539-4394-8E14-9260C197F62A}" srcOrd="0" destOrd="0" presId="urn:microsoft.com/office/officeart/2005/8/layout/process2"/>
    <dgm:cxn modelId="{3CBD1EA6-F1BE-45E4-B414-460C2709EE43}" type="presOf" srcId="{386E1EB4-172B-42C2-97AA-7CFAF70971D1}" destId="{95C4A1A7-8EF2-49A6-A0F3-EC5DB83E3B07}" srcOrd="0" destOrd="0" presId="urn:microsoft.com/office/officeart/2005/8/layout/process2"/>
    <dgm:cxn modelId="{1E179030-F21C-4090-ACBE-55FF080B0DDE}" type="presOf" srcId="{F71C3A5C-D8E8-45CA-A165-D74A285EAE03}" destId="{04F24BA8-F4F9-47A9-9ADC-D22CA140D8E5}" srcOrd="0" destOrd="0" presId="urn:microsoft.com/office/officeart/2005/8/layout/process2"/>
    <dgm:cxn modelId="{B4E4329F-6115-430E-AED3-F4BFDDA56A8B}" type="presParOf" srcId="{973071E0-B929-4185-BCAE-9EDBCE041F4D}" destId="{BBE00986-5D1C-4FCE-8B5F-16A8EB9F9B2A}" srcOrd="0" destOrd="0" presId="urn:microsoft.com/office/officeart/2005/8/layout/process2"/>
    <dgm:cxn modelId="{61027360-BB02-4824-BE2A-9FE10701790D}" type="presParOf" srcId="{973071E0-B929-4185-BCAE-9EDBCE041F4D}" destId="{3935C907-7539-4394-8E14-9260C197F62A}" srcOrd="1" destOrd="0" presId="urn:microsoft.com/office/officeart/2005/8/layout/process2"/>
    <dgm:cxn modelId="{C4DDCA96-1D45-4F7D-B271-C22BC93EE197}" type="presParOf" srcId="{3935C907-7539-4394-8E14-9260C197F62A}" destId="{B33828D6-7692-4565-AFEF-525C60CE6F1F}" srcOrd="0" destOrd="0" presId="urn:microsoft.com/office/officeart/2005/8/layout/process2"/>
    <dgm:cxn modelId="{C82D0C14-88C6-4F92-9988-BEEF5CD2F6A8}" type="presParOf" srcId="{973071E0-B929-4185-BCAE-9EDBCE041F4D}" destId="{FAABFB98-4E39-4FD0-BE86-9708182E1DF5}" srcOrd="2" destOrd="0" presId="urn:microsoft.com/office/officeart/2005/8/layout/process2"/>
    <dgm:cxn modelId="{65823D59-B8D1-4DFB-8183-DEDA0469DF26}" type="presParOf" srcId="{973071E0-B929-4185-BCAE-9EDBCE041F4D}" destId="{04F24BA8-F4F9-47A9-9ADC-D22CA140D8E5}" srcOrd="3" destOrd="0" presId="urn:microsoft.com/office/officeart/2005/8/layout/process2"/>
    <dgm:cxn modelId="{C1980B13-48A6-41BA-89BD-C1D4EE9802FA}" type="presParOf" srcId="{04F24BA8-F4F9-47A9-9ADC-D22CA140D8E5}" destId="{A3F26DB2-D06C-4A8C-B119-7E26684092E7}" srcOrd="0" destOrd="0" presId="urn:microsoft.com/office/officeart/2005/8/layout/process2"/>
    <dgm:cxn modelId="{E07A58B0-91EA-4A2D-8A92-F403A006DA09}" type="presParOf" srcId="{973071E0-B929-4185-BCAE-9EDBCE041F4D}" destId="{99207C87-398D-45BC-B4D8-5C03C1F4CDEB}" srcOrd="4" destOrd="0" presId="urn:microsoft.com/office/officeart/2005/8/layout/process2"/>
    <dgm:cxn modelId="{39D8FF3E-EADE-47B6-8FAA-9FEB1BA29FBA}" type="presParOf" srcId="{973071E0-B929-4185-BCAE-9EDBCE041F4D}" destId="{1A64BD3D-2E3A-4C92-AE1F-AAA8E0F16E83}" srcOrd="5" destOrd="0" presId="urn:microsoft.com/office/officeart/2005/8/layout/process2"/>
    <dgm:cxn modelId="{D24AFED9-020D-4587-96B4-85B6C14939BF}" type="presParOf" srcId="{1A64BD3D-2E3A-4C92-AE1F-AAA8E0F16E83}" destId="{67BD6D25-8043-4707-809E-26EA249774CD}" srcOrd="0" destOrd="0" presId="urn:microsoft.com/office/officeart/2005/8/layout/process2"/>
    <dgm:cxn modelId="{8640A011-CF83-4483-B96A-3F36439B22AB}" type="presParOf" srcId="{973071E0-B929-4185-BCAE-9EDBCE041F4D}" destId="{E9F1D7BE-2E1A-4465-BF94-A36D68B213C3}" srcOrd="6" destOrd="0" presId="urn:microsoft.com/office/officeart/2005/8/layout/process2"/>
    <dgm:cxn modelId="{4334BDFD-D944-47A7-83F5-6CF0A63CE3EF}" type="presParOf" srcId="{973071E0-B929-4185-BCAE-9EDBCE041F4D}" destId="{8B837F90-6EEC-4C00-BC6C-1A4F529189CF}" srcOrd="7" destOrd="0" presId="urn:microsoft.com/office/officeart/2005/8/layout/process2"/>
    <dgm:cxn modelId="{6DF127BC-CBC6-4A1A-A0A8-12A98BA3844B}" type="presParOf" srcId="{8B837F90-6EEC-4C00-BC6C-1A4F529189CF}" destId="{C3491CED-4F31-48F2-8224-8E2E06F65034}" srcOrd="0" destOrd="0" presId="urn:microsoft.com/office/officeart/2005/8/layout/process2"/>
    <dgm:cxn modelId="{5AB98821-ADD4-4399-99DF-478CD33DADBE}" type="presParOf" srcId="{973071E0-B929-4185-BCAE-9EDBCE041F4D}" destId="{E64BA1D2-C527-4D05-BC9A-3BD3EA6267AD}" srcOrd="8" destOrd="0" presId="urn:microsoft.com/office/officeart/2005/8/layout/process2"/>
    <dgm:cxn modelId="{8815CF22-5F72-4E16-A08A-64BE8F8A86B2}" type="presParOf" srcId="{973071E0-B929-4185-BCAE-9EDBCE041F4D}" destId="{4267856E-3F7D-4062-B935-CE80A49DEA97}" srcOrd="9" destOrd="0" presId="urn:microsoft.com/office/officeart/2005/8/layout/process2"/>
    <dgm:cxn modelId="{323ED568-9241-44CC-8E83-B7E87478C740}" type="presParOf" srcId="{4267856E-3F7D-4062-B935-CE80A49DEA97}" destId="{3D88F474-11F5-43A5-8507-4CA11C4CAE3B}" srcOrd="0" destOrd="0" presId="urn:microsoft.com/office/officeart/2005/8/layout/process2"/>
    <dgm:cxn modelId="{A8D6FB0E-95CF-40F6-B6D4-F8068312E177}" type="presParOf" srcId="{973071E0-B929-4185-BCAE-9EDBCE041F4D}" destId="{95C4A1A7-8EF2-49A6-A0F3-EC5DB83E3B07}"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2" qsCatId="simple" csTypeId="urn:microsoft.com/office/officeart/2005/8/colors/accent1_2" csCatId="accent1" phldr="1"/>
      <dgm:spPr/>
    </dgm:pt>
    <dgm:pt modelId="{E305A5A0-6A5F-499E-986F-CD08075C6A25}">
      <dgm:prSet phldrT="[Text]"/>
      <dgm:spPr/>
      <dgm:t>
        <a:bodyPr/>
        <a:lstStyle/>
        <a:p>
          <a:pPr algn="ctr"/>
          <a:r>
            <a:rPr lang="en-US" dirty="0" err="1" smtClean="0"/>
            <a:t>Tạo</a:t>
          </a:r>
          <a:r>
            <a:rPr lang="en-US" dirty="0" smtClean="0"/>
            <a:t> </a:t>
          </a:r>
          <a:r>
            <a:rPr lang="en-US" dirty="0" err="1" smtClean="0"/>
            <a:t>Yêu</a:t>
          </a:r>
          <a:r>
            <a:rPr lang="en-US" dirty="0" smtClean="0"/>
            <a:t> </a:t>
          </a:r>
          <a:r>
            <a:rPr lang="en-US" dirty="0" err="1" smtClean="0"/>
            <a:t>cầu</a:t>
          </a:r>
          <a:r>
            <a:rPr lang="en-US" dirty="0" smtClean="0"/>
            <a:t> </a:t>
          </a:r>
          <a:r>
            <a:rPr lang="en-US" dirty="0" err="1" smtClean="0"/>
            <a:t>cung</a:t>
          </a:r>
          <a:r>
            <a:rPr lang="en-US" dirty="0" smtClean="0"/>
            <a:t> </a:t>
          </a:r>
          <a:r>
            <a:rPr lang="en-US" dirty="0" err="1" smtClean="0"/>
            <a:t>ứng</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err="1" smtClean="0"/>
            <a:t>Tạo</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err="1" smtClean="0"/>
            <a:t>Gom</a:t>
          </a:r>
          <a:r>
            <a:rPr lang="en-US" dirty="0" smtClean="0"/>
            <a:t> </a:t>
          </a:r>
          <a:r>
            <a:rPr lang="en-US" dirty="0" err="1" smtClean="0"/>
            <a:t>hàng</a:t>
          </a:r>
          <a:r>
            <a:rPr lang="en-US" dirty="0" smtClean="0"/>
            <a:t> – Picking list</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0379AF68-CB9D-4A12-89A8-76BB1288BE9C}">
      <dgm:prSet phldrT="[Text]"/>
      <dgm:spPr/>
      <dgm:t>
        <a:bodyPr/>
        <a:lstStyle/>
        <a:p>
          <a:pPr algn="ctr"/>
          <a:r>
            <a:rPr lang="en-US" dirty="0" err="1" smtClean="0"/>
            <a:t>Kết</a:t>
          </a:r>
          <a:r>
            <a:rPr lang="en-US" dirty="0" smtClean="0"/>
            <a:t> </a:t>
          </a:r>
          <a:r>
            <a:rPr lang="en-US" dirty="0" err="1" smtClean="0"/>
            <a:t>xuất</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dgm:t>
    </dgm:pt>
    <dgm:pt modelId="{181F0E2D-5F0C-4DD4-8C9C-CA7C663375CD}" type="parTrans" cxnId="{C87C04BA-D32E-4E31-9A35-344EC69337CF}">
      <dgm:prSet/>
      <dgm:spPr/>
      <dgm:t>
        <a:bodyPr/>
        <a:lstStyle/>
        <a:p>
          <a:endParaRPr lang="en-US"/>
        </a:p>
      </dgm:t>
    </dgm:pt>
    <dgm:pt modelId="{DE6EDE64-2443-4913-ADF6-BE57E3698522}" type="sibTrans" cxnId="{C87C04BA-D32E-4E31-9A35-344EC69337CF}">
      <dgm:prSet/>
      <dgm:spPr/>
      <dgm:t>
        <a:bodyPr/>
        <a:lstStyle/>
        <a:p>
          <a:endParaRPr lang="en-US"/>
        </a:p>
      </dgm:t>
    </dgm:pt>
    <dgm:pt modelId="{628F0568-82AC-44A5-A9F6-48631307F34A}">
      <dgm:prSet phldrT="[Text]"/>
      <dgm:spPr/>
      <dgm:t>
        <a:bodyPr/>
        <a:lstStyle/>
        <a:p>
          <a:pPr algn="ctr"/>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smtClean="0"/>
        </a:p>
      </dgm:t>
    </dgm:pt>
    <dgm:pt modelId="{0775188D-10CD-42C5-955B-49C827CC7381}" type="parTrans" cxnId="{85604265-7DB3-4A52-83D0-CBD06987C543}">
      <dgm:prSet/>
      <dgm:spPr/>
      <dgm:t>
        <a:bodyPr/>
        <a:lstStyle/>
        <a:p>
          <a:endParaRPr lang="en-US"/>
        </a:p>
      </dgm:t>
    </dgm:pt>
    <dgm:pt modelId="{4E247FB1-C69E-459E-9CAF-3555231E4FCF}" type="sibTrans" cxnId="{85604265-7DB3-4A52-83D0-CBD06987C543}">
      <dgm:prSet/>
      <dgm:spPr/>
      <dgm:t>
        <a:bodyPr/>
        <a:lstStyle/>
        <a:p>
          <a:endParaRPr lang="en-US"/>
        </a:p>
      </dgm:t>
    </dgm:pt>
    <dgm:pt modelId="{386E1EB4-172B-42C2-97AA-7CFAF70971D1}">
      <dgm:prSet phldrT="[Text]"/>
      <dgm:spPr/>
      <dgm:t>
        <a:bodyPr/>
        <a:lstStyle/>
        <a:p>
          <a:pPr algn="ctr"/>
          <a:r>
            <a:rPr lang="en-US" dirty="0" err="1" smtClean="0"/>
            <a:t>Nhập</a:t>
          </a:r>
          <a:r>
            <a:rPr lang="en-US" dirty="0" smtClean="0"/>
            <a:t> </a:t>
          </a:r>
          <a:r>
            <a:rPr lang="en-US" dirty="0" err="1" smtClean="0"/>
            <a:t>kho</a:t>
          </a:r>
          <a:endParaRPr lang="en-US" dirty="0" smtClean="0"/>
        </a:p>
      </dgm:t>
    </dgm:pt>
    <dgm:pt modelId="{261D615C-5FBD-411C-AD28-AE64EA56F2DD}" type="parTrans" cxnId="{69DA7FF5-9F1D-4D96-9613-A1699491D710}">
      <dgm:prSet/>
      <dgm:spPr/>
      <dgm:t>
        <a:bodyPr/>
        <a:lstStyle/>
        <a:p>
          <a:endParaRPr lang="en-US"/>
        </a:p>
      </dgm:t>
    </dgm:pt>
    <dgm:pt modelId="{F023068B-3D85-4C7E-9335-2E702A6F3854}" type="sibTrans" cxnId="{69DA7FF5-9F1D-4D96-9613-A1699491D710}">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6">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5"/>
      <dgm:spPr/>
      <dgm:t>
        <a:bodyPr/>
        <a:lstStyle/>
        <a:p>
          <a:endParaRPr lang="en-US"/>
        </a:p>
      </dgm:t>
    </dgm:pt>
    <dgm:pt modelId="{B33828D6-7692-4565-AFEF-525C60CE6F1F}" type="pres">
      <dgm:prSet presAssocID="{E8DD8257-31BA-43EA-8EC3-B0C3D4B53FF9}" presName="connectorText" presStyleLbl="sibTrans2D1" presStyleIdx="0" presStyleCnt="5"/>
      <dgm:spPr/>
      <dgm:t>
        <a:bodyPr/>
        <a:lstStyle/>
        <a:p>
          <a:endParaRPr lang="en-US"/>
        </a:p>
      </dgm:t>
    </dgm:pt>
    <dgm:pt modelId="{FAABFB98-4E39-4FD0-BE86-9708182E1DF5}" type="pres">
      <dgm:prSet presAssocID="{D055E146-DA82-4F40-959A-717C2720BD59}" presName="node" presStyleLbl="node1" presStyleIdx="1" presStyleCnt="6">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1" presStyleCnt="5"/>
      <dgm:spPr/>
      <dgm:t>
        <a:bodyPr/>
        <a:lstStyle/>
        <a:p>
          <a:endParaRPr lang="en-US"/>
        </a:p>
      </dgm:t>
    </dgm:pt>
    <dgm:pt modelId="{A3F26DB2-D06C-4A8C-B119-7E26684092E7}" type="pres">
      <dgm:prSet presAssocID="{F71C3A5C-D8E8-45CA-A165-D74A285EAE03}" presName="connectorText" presStyleLbl="sibTrans2D1" presStyleIdx="1" presStyleCnt="5"/>
      <dgm:spPr/>
      <dgm:t>
        <a:bodyPr/>
        <a:lstStyle/>
        <a:p>
          <a:endParaRPr lang="en-US"/>
        </a:p>
      </dgm:t>
    </dgm:pt>
    <dgm:pt modelId="{99207C87-398D-45BC-B4D8-5C03C1F4CDEB}" type="pres">
      <dgm:prSet presAssocID="{058776C9-2F61-4F36-893B-12537C8F1CAA}" presName="node" presStyleLbl="node1" presStyleIdx="2" presStyleCnt="6">
        <dgm:presLayoutVars>
          <dgm:bulletEnabled val="1"/>
        </dgm:presLayoutVars>
      </dgm:prSet>
      <dgm:spPr/>
      <dgm:t>
        <a:bodyPr/>
        <a:lstStyle/>
        <a:p>
          <a:endParaRPr lang="en-US"/>
        </a:p>
      </dgm:t>
    </dgm:pt>
    <dgm:pt modelId="{1A64BD3D-2E3A-4C92-AE1F-AAA8E0F16E83}" type="pres">
      <dgm:prSet presAssocID="{F47B9A51-12F9-4704-AC2C-4E9DD53561F4}" presName="sibTrans" presStyleLbl="sibTrans2D1" presStyleIdx="2" presStyleCnt="5"/>
      <dgm:spPr/>
      <dgm:t>
        <a:bodyPr/>
        <a:lstStyle/>
        <a:p>
          <a:endParaRPr lang="en-US"/>
        </a:p>
      </dgm:t>
    </dgm:pt>
    <dgm:pt modelId="{67BD6D25-8043-4707-809E-26EA249774CD}" type="pres">
      <dgm:prSet presAssocID="{F47B9A51-12F9-4704-AC2C-4E9DD53561F4}" presName="connectorText" presStyleLbl="sibTrans2D1" presStyleIdx="2" presStyleCnt="5"/>
      <dgm:spPr/>
      <dgm:t>
        <a:bodyPr/>
        <a:lstStyle/>
        <a:p>
          <a:endParaRPr lang="en-US"/>
        </a:p>
      </dgm:t>
    </dgm:pt>
    <dgm:pt modelId="{E9F1D7BE-2E1A-4465-BF94-A36D68B213C3}" type="pres">
      <dgm:prSet presAssocID="{0379AF68-CB9D-4A12-89A8-76BB1288BE9C}" presName="node" presStyleLbl="node1" presStyleIdx="3" presStyleCnt="6">
        <dgm:presLayoutVars>
          <dgm:bulletEnabled val="1"/>
        </dgm:presLayoutVars>
      </dgm:prSet>
      <dgm:spPr/>
      <dgm:t>
        <a:bodyPr/>
        <a:lstStyle/>
        <a:p>
          <a:endParaRPr lang="en-US"/>
        </a:p>
      </dgm:t>
    </dgm:pt>
    <dgm:pt modelId="{8B837F90-6EEC-4C00-BC6C-1A4F529189CF}" type="pres">
      <dgm:prSet presAssocID="{DE6EDE64-2443-4913-ADF6-BE57E3698522}" presName="sibTrans" presStyleLbl="sibTrans2D1" presStyleIdx="3" presStyleCnt="5"/>
      <dgm:spPr/>
      <dgm:t>
        <a:bodyPr/>
        <a:lstStyle/>
        <a:p>
          <a:endParaRPr lang="en-US"/>
        </a:p>
      </dgm:t>
    </dgm:pt>
    <dgm:pt modelId="{C3491CED-4F31-48F2-8224-8E2E06F65034}" type="pres">
      <dgm:prSet presAssocID="{DE6EDE64-2443-4913-ADF6-BE57E3698522}" presName="connectorText" presStyleLbl="sibTrans2D1" presStyleIdx="3" presStyleCnt="5"/>
      <dgm:spPr/>
      <dgm:t>
        <a:bodyPr/>
        <a:lstStyle/>
        <a:p>
          <a:endParaRPr lang="en-US"/>
        </a:p>
      </dgm:t>
    </dgm:pt>
    <dgm:pt modelId="{E64BA1D2-C527-4D05-BC9A-3BD3EA6267AD}" type="pres">
      <dgm:prSet presAssocID="{628F0568-82AC-44A5-A9F6-48631307F34A}" presName="node" presStyleLbl="node1" presStyleIdx="4" presStyleCnt="6">
        <dgm:presLayoutVars>
          <dgm:bulletEnabled val="1"/>
        </dgm:presLayoutVars>
      </dgm:prSet>
      <dgm:spPr/>
      <dgm:t>
        <a:bodyPr/>
        <a:lstStyle/>
        <a:p>
          <a:endParaRPr lang="en-US"/>
        </a:p>
      </dgm:t>
    </dgm:pt>
    <dgm:pt modelId="{4267856E-3F7D-4062-B935-CE80A49DEA97}" type="pres">
      <dgm:prSet presAssocID="{4E247FB1-C69E-459E-9CAF-3555231E4FCF}" presName="sibTrans" presStyleLbl="sibTrans2D1" presStyleIdx="4" presStyleCnt="5"/>
      <dgm:spPr/>
      <dgm:t>
        <a:bodyPr/>
        <a:lstStyle/>
        <a:p>
          <a:endParaRPr lang="en-US"/>
        </a:p>
      </dgm:t>
    </dgm:pt>
    <dgm:pt modelId="{3D88F474-11F5-43A5-8507-4CA11C4CAE3B}" type="pres">
      <dgm:prSet presAssocID="{4E247FB1-C69E-459E-9CAF-3555231E4FCF}" presName="connectorText" presStyleLbl="sibTrans2D1" presStyleIdx="4" presStyleCnt="5"/>
      <dgm:spPr/>
      <dgm:t>
        <a:bodyPr/>
        <a:lstStyle/>
        <a:p>
          <a:endParaRPr lang="en-US"/>
        </a:p>
      </dgm:t>
    </dgm:pt>
    <dgm:pt modelId="{95C4A1A7-8EF2-49A6-A0F3-EC5DB83E3B07}" type="pres">
      <dgm:prSet presAssocID="{386E1EB4-172B-42C2-97AA-7CFAF70971D1}" presName="node" presStyleLbl="node1" presStyleIdx="5" presStyleCnt="6">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BF876C2C-8D77-4452-BFED-57BA874E727E}" type="presOf" srcId="{F47B9A51-12F9-4704-AC2C-4E9DD53561F4}" destId="{67BD6D25-8043-4707-809E-26EA249774CD}" srcOrd="1" destOrd="0" presId="urn:microsoft.com/office/officeart/2005/8/layout/process2"/>
    <dgm:cxn modelId="{50B567A8-3086-40FE-80B9-8962F6D6DD36}" type="presOf" srcId="{386E1EB4-172B-42C2-97AA-7CFAF70971D1}" destId="{95C4A1A7-8EF2-49A6-A0F3-EC5DB83E3B07}" srcOrd="0" destOrd="0" presId="urn:microsoft.com/office/officeart/2005/8/layout/process2"/>
    <dgm:cxn modelId="{5CCBD0AC-CD18-4D6A-B2BA-E6D6DDF48F12}" type="presOf" srcId="{E8DD8257-31BA-43EA-8EC3-B0C3D4B53FF9}" destId="{B33828D6-7692-4565-AFEF-525C60CE6F1F}" srcOrd="1" destOrd="0" presId="urn:microsoft.com/office/officeart/2005/8/layout/process2"/>
    <dgm:cxn modelId="{0ADEF270-FAFC-4996-9E7E-30F398BE3CE4}" type="presOf" srcId="{058776C9-2F61-4F36-893B-12537C8F1CAA}" destId="{99207C87-398D-45BC-B4D8-5C03C1F4CDEB}" srcOrd="0" destOrd="0" presId="urn:microsoft.com/office/officeart/2005/8/layout/process2"/>
    <dgm:cxn modelId="{DA008223-F3A5-44E3-B633-4E2500CA0FC3}" type="presOf" srcId="{F47B9A51-12F9-4704-AC2C-4E9DD53561F4}" destId="{1A64BD3D-2E3A-4C92-AE1F-AAA8E0F16E83}" srcOrd="0" destOrd="0" presId="urn:microsoft.com/office/officeart/2005/8/layout/process2"/>
    <dgm:cxn modelId="{D280678A-5E2E-4E45-A005-A3A33610685F}" type="presOf" srcId="{0379AF68-CB9D-4A12-89A8-76BB1288BE9C}" destId="{E9F1D7BE-2E1A-4465-BF94-A36D68B213C3}" srcOrd="0" destOrd="0" presId="urn:microsoft.com/office/officeart/2005/8/layout/process2"/>
    <dgm:cxn modelId="{CDF45370-3B8D-4C67-93AE-E4619F1F8AF1}" type="presOf" srcId="{D055E146-DA82-4F40-959A-717C2720BD59}" destId="{FAABFB98-4E39-4FD0-BE86-9708182E1DF5}" srcOrd="0" destOrd="0" presId="urn:microsoft.com/office/officeart/2005/8/layout/process2"/>
    <dgm:cxn modelId="{0058C309-253F-4CB5-BF92-5A30714055AA}" type="presOf" srcId="{E305A5A0-6A5F-499E-986F-CD08075C6A25}" destId="{BBE00986-5D1C-4FCE-8B5F-16A8EB9F9B2A}" srcOrd="0" destOrd="0" presId="urn:microsoft.com/office/officeart/2005/8/layout/process2"/>
    <dgm:cxn modelId="{8720DA9B-807B-4ED5-8F65-8981E36CD755}" type="presOf" srcId="{4E247FB1-C69E-459E-9CAF-3555231E4FCF}" destId="{4267856E-3F7D-4062-B935-CE80A49DEA97}" srcOrd="0" destOrd="0" presId="urn:microsoft.com/office/officeart/2005/8/layout/process2"/>
    <dgm:cxn modelId="{C9D48941-3462-4DC8-80AA-969E4DE561D6}" type="presOf" srcId="{E8DD8257-31BA-43EA-8EC3-B0C3D4B53FF9}" destId="{3935C907-7539-4394-8E14-9260C197F62A}" srcOrd="0" destOrd="0" presId="urn:microsoft.com/office/officeart/2005/8/layout/process2"/>
    <dgm:cxn modelId="{497CE8B9-8688-472C-A2DB-590C97752D53}" srcId="{23379DF0-CADA-4D55-AF0E-D59199864C52}" destId="{058776C9-2F61-4F36-893B-12537C8F1CAA}" srcOrd="2" destOrd="0" parTransId="{FB73AB84-3B8E-4509-BB5C-637503661805}" sibTransId="{F47B9A51-12F9-4704-AC2C-4E9DD53561F4}"/>
    <dgm:cxn modelId="{85604265-7DB3-4A52-83D0-CBD06987C543}" srcId="{23379DF0-CADA-4D55-AF0E-D59199864C52}" destId="{628F0568-82AC-44A5-A9F6-48631307F34A}" srcOrd="4" destOrd="0" parTransId="{0775188D-10CD-42C5-955B-49C827CC7381}" sibTransId="{4E247FB1-C69E-459E-9CAF-3555231E4FCF}"/>
    <dgm:cxn modelId="{C87C04BA-D32E-4E31-9A35-344EC69337CF}" srcId="{23379DF0-CADA-4D55-AF0E-D59199864C52}" destId="{0379AF68-CB9D-4A12-89A8-76BB1288BE9C}" srcOrd="3" destOrd="0" parTransId="{181F0E2D-5F0C-4DD4-8C9C-CA7C663375CD}" sibTransId="{DE6EDE64-2443-4913-ADF6-BE57E3698522}"/>
    <dgm:cxn modelId="{69DA7FF5-9F1D-4D96-9613-A1699491D710}" srcId="{23379DF0-CADA-4D55-AF0E-D59199864C52}" destId="{386E1EB4-172B-42C2-97AA-7CFAF70971D1}" srcOrd="5" destOrd="0" parTransId="{261D615C-5FBD-411C-AD28-AE64EA56F2DD}" sibTransId="{F023068B-3D85-4C7E-9335-2E702A6F3854}"/>
    <dgm:cxn modelId="{82868A73-FEE8-40F2-95F6-C81ABA5F45F6}" type="presOf" srcId="{DE6EDE64-2443-4913-ADF6-BE57E3698522}" destId="{8B837F90-6EEC-4C00-BC6C-1A4F529189CF}" srcOrd="0" destOrd="0" presId="urn:microsoft.com/office/officeart/2005/8/layout/process2"/>
    <dgm:cxn modelId="{BDC0FA6C-7825-49BB-8549-F84E3CE02F87}" type="presOf" srcId="{DE6EDE64-2443-4913-ADF6-BE57E3698522}" destId="{C3491CED-4F31-48F2-8224-8E2E06F65034}" srcOrd="1" destOrd="0" presId="urn:microsoft.com/office/officeart/2005/8/layout/process2"/>
    <dgm:cxn modelId="{C13AF496-90FB-4CFD-AFC0-974B5B3D67E2}" type="presOf" srcId="{F71C3A5C-D8E8-45CA-A165-D74A285EAE03}" destId="{A3F26DB2-D06C-4A8C-B119-7E26684092E7}" srcOrd="1" destOrd="0" presId="urn:microsoft.com/office/officeart/2005/8/layout/process2"/>
    <dgm:cxn modelId="{EE8A2802-71F8-4F4F-B6CF-F966205E39C0}" type="presOf" srcId="{4E247FB1-C69E-459E-9CAF-3555231E4FCF}" destId="{3D88F474-11F5-43A5-8507-4CA11C4CAE3B}" srcOrd="1" destOrd="0" presId="urn:microsoft.com/office/officeart/2005/8/layout/process2"/>
    <dgm:cxn modelId="{B9BE5FD6-A3C6-4603-8775-ED26E4FBE596}" type="presOf" srcId="{628F0568-82AC-44A5-A9F6-48631307F34A}" destId="{E64BA1D2-C527-4D05-BC9A-3BD3EA6267AD}" srcOrd="0" destOrd="0" presId="urn:microsoft.com/office/officeart/2005/8/layout/process2"/>
    <dgm:cxn modelId="{360E6D46-393D-4C2B-BBFF-508A4F72A2DF}" type="presOf" srcId="{23379DF0-CADA-4D55-AF0E-D59199864C52}" destId="{973071E0-B929-4185-BCAE-9EDBCE041F4D}" srcOrd="0" destOrd="0" presId="urn:microsoft.com/office/officeart/2005/8/layout/process2"/>
    <dgm:cxn modelId="{92DCC49E-C32C-4A72-83B6-9383B47070A5}" srcId="{23379DF0-CADA-4D55-AF0E-D59199864C52}" destId="{D055E146-DA82-4F40-959A-717C2720BD59}" srcOrd="1" destOrd="0" parTransId="{64BC0E01-C45D-4ADD-A40C-6C8EE84EAEB6}" sibTransId="{F71C3A5C-D8E8-45CA-A165-D74A285EAE03}"/>
    <dgm:cxn modelId="{4F63E8B5-89FA-4376-A2CF-CBAF47EE6E7A}" type="presOf" srcId="{F71C3A5C-D8E8-45CA-A165-D74A285EAE03}" destId="{04F24BA8-F4F9-47A9-9ADC-D22CA140D8E5}" srcOrd="0" destOrd="0" presId="urn:microsoft.com/office/officeart/2005/8/layout/process2"/>
    <dgm:cxn modelId="{F56C0B1C-82F4-43C1-BE75-D2ED6C812ED6}" type="presParOf" srcId="{973071E0-B929-4185-BCAE-9EDBCE041F4D}" destId="{BBE00986-5D1C-4FCE-8B5F-16A8EB9F9B2A}" srcOrd="0" destOrd="0" presId="urn:microsoft.com/office/officeart/2005/8/layout/process2"/>
    <dgm:cxn modelId="{164AB9F7-6873-48D3-8D32-2623D7F89EA8}" type="presParOf" srcId="{973071E0-B929-4185-BCAE-9EDBCE041F4D}" destId="{3935C907-7539-4394-8E14-9260C197F62A}" srcOrd="1" destOrd="0" presId="urn:microsoft.com/office/officeart/2005/8/layout/process2"/>
    <dgm:cxn modelId="{BCF21ECC-F3C4-4D82-BD7F-34820EA63816}" type="presParOf" srcId="{3935C907-7539-4394-8E14-9260C197F62A}" destId="{B33828D6-7692-4565-AFEF-525C60CE6F1F}" srcOrd="0" destOrd="0" presId="urn:microsoft.com/office/officeart/2005/8/layout/process2"/>
    <dgm:cxn modelId="{615B384D-A832-4323-AD51-C9D3C2548916}" type="presParOf" srcId="{973071E0-B929-4185-BCAE-9EDBCE041F4D}" destId="{FAABFB98-4E39-4FD0-BE86-9708182E1DF5}" srcOrd="2" destOrd="0" presId="urn:microsoft.com/office/officeart/2005/8/layout/process2"/>
    <dgm:cxn modelId="{2124A36F-43FA-45A4-9883-E297E1E219DA}" type="presParOf" srcId="{973071E0-B929-4185-BCAE-9EDBCE041F4D}" destId="{04F24BA8-F4F9-47A9-9ADC-D22CA140D8E5}" srcOrd="3" destOrd="0" presId="urn:microsoft.com/office/officeart/2005/8/layout/process2"/>
    <dgm:cxn modelId="{1F7F74D2-EC5A-4A22-B2C9-C0FBDCFB8D8F}" type="presParOf" srcId="{04F24BA8-F4F9-47A9-9ADC-D22CA140D8E5}" destId="{A3F26DB2-D06C-4A8C-B119-7E26684092E7}" srcOrd="0" destOrd="0" presId="urn:microsoft.com/office/officeart/2005/8/layout/process2"/>
    <dgm:cxn modelId="{DAE565F2-0CA6-477C-A41E-AD72F5EA8DE2}" type="presParOf" srcId="{973071E0-B929-4185-BCAE-9EDBCE041F4D}" destId="{99207C87-398D-45BC-B4D8-5C03C1F4CDEB}" srcOrd="4" destOrd="0" presId="urn:microsoft.com/office/officeart/2005/8/layout/process2"/>
    <dgm:cxn modelId="{083FCB19-2AE6-4EB7-A2EA-B168EE04CB6D}" type="presParOf" srcId="{973071E0-B929-4185-BCAE-9EDBCE041F4D}" destId="{1A64BD3D-2E3A-4C92-AE1F-AAA8E0F16E83}" srcOrd="5" destOrd="0" presId="urn:microsoft.com/office/officeart/2005/8/layout/process2"/>
    <dgm:cxn modelId="{E5E58B24-80D6-4BFC-A136-F6851821A0B9}" type="presParOf" srcId="{1A64BD3D-2E3A-4C92-AE1F-AAA8E0F16E83}" destId="{67BD6D25-8043-4707-809E-26EA249774CD}" srcOrd="0" destOrd="0" presId="urn:microsoft.com/office/officeart/2005/8/layout/process2"/>
    <dgm:cxn modelId="{455AFF52-9A92-47DA-96BF-49A6FF1CE33F}" type="presParOf" srcId="{973071E0-B929-4185-BCAE-9EDBCE041F4D}" destId="{E9F1D7BE-2E1A-4465-BF94-A36D68B213C3}" srcOrd="6" destOrd="0" presId="urn:microsoft.com/office/officeart/2005/8/layout/process2"/>
    <dgm:cxn modelId="{FEC28078-D9A8-4A19-9B79-A266365AAD96}" type="presParOf" srcId="{973071E0-B929-4185-BCAE-9EDBCE041F4D}" destId="{8B837F90-6EEC-4C00-BC6C-1A4F529189CF}" srcOrd="7" destOrd="0" presId="urn:microsoft.com/office/officeart/2005/8/layout/process2"/>
    <dgm:cxn modelId="{769B38ED-37F0-4DBA-82B6-66E411C53290}" type="presParOf" srcId="{8B837F90-6EEC-4C00-BC6C-1A4F529189CF}" destId="{C3491CED-4F31-48F2-8224-8E2E06F65034}" srcOrd="0" destOrd="0" presId="urn:microsoft.com/office/officeart/2005/8/layout/process2"/>
    <dgm:cxn modelId="{18D0A370-0B1A-466C-B346-6E17963313E4}" type="presParOf" srcId="{973071E0-B929-4185-BCAE-9EDBCE041F4D}" destId="{E64BA1D2-C527-4D05-BC9A-3BD3EA6267AD}" srcOrd="8" destOrd="0" presId="urn:microsoft.com/office/officeart/2005/8/layout/process2"/>
    <dgm:cxn modelId="{C3B9735C-7881-4018-B8CC-F082D0B90949}" type="presParOf" srcId="{973071E0-B929-4185-BCAE-9EDBCE041F4D}" destId="{4267856E-3F7D-4062-B935-CE80A49DEA97}" srcOrd="9" destOrd="0" presId="urn:microsoft.com/office/officeart/2005/8/layout/process2"/>
    <dgm:cxn modelId="{BA05467C-067B-4A34-A12D-5517ED5DD95E}" type="presParOf" srcId="{4267856E-3F7D-4062-B935-CE80A49DEA97}" destId="{3D88F474-11F5-43A5-8507-4CA11C4CAE3B}" srcOrd="0" destOrd="0" presId="urn:microsoft.com/office/officeart/2005/8/layout/process2"/>
    <dgm:cxn modelId="{B4713CD5-CB4B-4FB7-9B0F-D5A1F73A8529}" type="presParOf" srcId="{973071E0-B929-4185-BCAE-9EDBCE041F4D}" destId="{95C4A1A7-8EF2-49A6-A0F3-EC5DB83E3B07}"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820F36E-2405-477B-9E89-C7C726F78F55}"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F4D269D-F582-4262-8325-8C78679A8F9E}">
      <dgm:prSet/>
      <dgm:spPr>
        <a:solidFill>
          <a:srgbClr val="00B0F0"/>
        </a:solidFill>
      </dgm:spPr>
      <dgm:t>
        <a:bodyPr/>
        <a:lstStyle/>
        <a:p>
          <a:pPr rtl="0"/>
          <a:r>
            <a:rPr lang="en-US" dirty="0" smtClean="0"/>
            <a:t>Sale Order</a:t>
          </a:r>
          <a:endParaRPr lang="en-US" dirty="0"/>
        </a:p>
      </dgm:t>
    </dgm:pt>
    <dgm:pt modelId="{066B70D1-628D-4395-8248-2CE64ADA6064}" type="parTrans" cxnId="{B16637A6-D15A-4D36-8532-414568BDB3C8}">
      <dgm:prSet/>
      <dgm:spPr/>
      <dgm:t>
        <a:bodyPr/>
        <a:lstStyle/>
        <a:p>
          <a:endParaRPr lang="en-US"/>
        </a:p>
      </dgm:t>
    </dgm:pt>
    <dgm:pt modelId="{FF9C7EBB-0EFE-4103-B791-2F0C0D4F35AA}" type="sibTrans" cxnId="{B16637A6-D15A-4D36-8532-414568BDB3C8}">
      <dgm:prSet/>
      <dgm:spPr/>
      <dgm:t>
        <a:bodyPr/>
        <a:lstStyle/>
        <a:p>
          <a:endParaRPr lang="en-US"/>
        </a:p>
      </dgm:t>
    </dgm:pt>
    <dgm:pt modelId="{8F4F2704-DDE2-4D0B-9261-54F579714E9E}">
      <dgm:prSet/>
      <dgm:spPr>
        <a:solidFill>
          <a:srgbClr val="00B0F0"/>
        </a:solidFill>
      </dgm:spPr>
      <dgm:t>
        <a:bodyPr/>
        <a:lstStyle/>
        <a:p>
          <a:pPr rtl="0"/>
          <a:r>
            <a:rPr lang="en-US" dirty="0" smtClean="0"/>
            <a:t>Check Delivery Availability</a:t>
          </a:r>
          <a:endParaRPr lang="en-US" dirty="0"/>
        </a:p>
      </dgm:t>
    </dgm:pt>
    <dgm:pt modelId="{6D2A6762-49CE-4829-ACF0-2116EBBF77A5}" type="parTrans" cxnId="{6B80746D-5C96-47CB-AE73-5CA30932BA41}">
      <dgm:prSet/>
      <dgm:spPr/>
      <dgm:t>
        <a:bodyPr/>
        <a:lstStyle/>
        <a:p>
          <a:endParaRPr lang="en-US"/>
        </a:p>
      </dgm:t>
    </dgm:pt>
    <dgm:pt modelId="{63952F5B-3F78-44B9-9A1A-488B08AA2BB1}" type="sibTrans" cxnId="{6B80746D-5C96-47CB-AE73-5CA30932BA41}">
      <dgm:prSet/>
      <dgm:spPr/>
      <dgm:t>
        <a:bodyPr/>
        <a:lstStyle/>
        <a:p>
          <a:endParaRPr lang="en-US"/>
        </a:p>
      </dgm:t>
    </dgm:pt>
    <dgm:pt modelId="{71828397-87FA-4DA8-9F4F-B2CD769ADA10}">
      <dgm:prSet/>
      <dgm:spPr/>
      <dgm:t>
        <a:bodyPr/>
        <a:lstStyle/>
        <a:p>
          <a:pPr rtl="0"/>
          <a:r>
            <a:rPr lang="en-US" dirty="0" smtClean="0"/>
            <a:t>Check Manufacturing Order creation</a:t>
          </a:r>
          <a:endParaRPr lang="en-US" dirty="0"/>
        </a:p>
      </dgm:t>
    </dgm:pt>
    <dgm:pt modelId="{DAAFE77F-8D70-4780-9622-3ECAE4FA5566}" type="parTrans" cxnId="{21D6A75D-5AFA-4A61-B9FF-0C3B866C0448}">
      <dgm:prSet/>
      <dgm:spPr/>
      <dgm:t>
        <a:bodyPr/>
        <a:lstStyle/>
        <a:p>
          <a:endParaRPr lang="en-US"/>
        </a:p>
      </dgm:t>
    </dgm:pt>
    <dgm:pt modelId="{781E377C-8A47-46FD-9002-56D9DBA29990}" type="sibTrans" cxnId="{21D6A75D-5AFA-4A61-B9FF-0C3B866C0448}">
      <dgm:prSet/>
      <dgm:spPr/>
      <dgm:t>
        <a:bodyPr/>
        <a:lstStyle/>
        <a:p>
          <a:endParaRPr lang="en-US"/>
        </a:p>
      </dgm:t>
    </dgm:pt>
    <dgm:pt modelId="{E9DEEC5C-AEE4-4011-9F08-B9CE5AB3741A}">
      <dgm:prSet/>
      <dgm:spPr/>
      <dgm:t>
        <a:bodyPr/>
        <a:lstStyle/>
        <a:p>
          <a:pPr rtl="0"/>
          <a:r>
            <a:rPr lang="en-US" dirty="0" smtClean="0"/>
            <a:t>Check Manufacturing Order availability</a:t>
          </a:r>
          <a:endParaRPr lang="en-US" dirty="0"/>
        </a:p>
      </dgm:t>
    </dgm:pt>
    <dgm:pt modelId="{B5C45E8E-4032-4DB7-B2DB-AE892A438684}" type="parTrans" cxnId="{6932EDDD-00A2-45DB-9327-360B25EAFCCA}">
      <dgm:prSet/>
      <dgm:spPr/>
      <dgm:t>
        <a:bodyPr/>
        <a:lstStyle/>
        <a:p>
          <a:endParaRPr lang="en-US"/>
        </a:p>
      </dgm:t>
    </dgm:pt>
    <dgm:pt modelId="{38AE9F03-ABB4-4F3C-8EB4-6B0522EA0BA1}" type="sibTrans" cxnId="{6932EDDD-00A2-45DB-9327-360B25EAFCCA}">
      <dgm:prSet/>
      <dgm:spPr/>
      <dgm:t>
        <a:bodyPr/>
        <a:lstStyle/>
        <a:p>
          <a:endParaRPr lang="en-US"/>
        </a:p>
      </dgm:t>
    </dgm:pt>
    <dgm:pt modelId="{EC830CC3-60E7-4301-AADC-C62D3638511E}">
      <dgm:prSet/>
      <dgm:spPr>
        <a:solidFill>
          <a:srgbClr val="FFC000"/>
        </a:solidFill>
      </dgm:spPr>
      <dgm:t>
        <a:bodyPr/>
        <a:lstStyle/>
        <a:p>
          <a:pPr rtl="0"/>
          <a:r>
            <a:rPr lang="en-US" dirty="0" smtClean="0"/>
            <a:t>Purchase Order creation </a:t>
          </a:r>
          <a:endParaRPr lang="en-US" dirty="0"/>
        </a:p>
      </dgm:t>
    </dgm:pt>
    <dgm:pt modelId="{28A520F4-6819-4E19-A012-D142583BE606}" type="parTrans" cxnId="{0659B033-0689-4987-8DAE-FA262DC7D837}">
      <dgm:prSet/>
      <dgm:spPr/>
      <dgm:t>
        <a:bodyPr/>
        <a:lstStyle/>
        <a:p>
          <a:endParaRPr lang="en-US"/>
        </a:p>
      </dgm:t>
    </dgm:pt>
    <dgm:pt modelId="{C58F6370-43DF-488A-B5D3-B41C6C054C1E}" type="sibTrans" cxnId="{0659B033-0689-4987-8DAE-FA262DC7D837}">
      <dgm:prSet/>
      <dgm:spPr/>
      <dgm:t>
        <a:bodyPr/>
        <a:lstStyle/>
        <a:p>
          <a:endParaRPr lang="en-US"/>
        </a:p>
      </dgm:t>
    </dgm:pt>
    <dgm:pt modelId="{2D486066-254F-4B5C-AD72-7E4D637FA599}">
      <dgm:prSet/>
      <dgm:spPr>
        <a:solidFill>
          <a:srgbClr val="FFC000"/>
        </a:solidFill>
      </dgm:spPr>
      <dgm:t>
        <a:bodyPr/>
        <a:lstStyle/>
        <a:p>
          <a:pPr rtl="0"/>
          <a:r>
            <a:rPr lang="en-US" dirty="0" smtClean="0"/>
            <a:t>Receiving Purchased Components</a:t>
          </a:r>
          <a:endParaRPr lang="en-US" dirty="0"/>
        </a:p>
      </dgm:t>
    </dgm:pt>
    <dgm:pt modelId="{54646BE9-39C7-469C-BA2D-3230A1FA0A9C}" type="parTrans" cxnId="{25EA3F4D-8CA8-41B1-9CF8-4CF5B81E4BEB}">
      <dgm:prSet/>
      <dgm:spPr/>
      <dgm:t>
        <a:bodyPr/>
        <a:lstStyle/>
        <a:p>
          <a:endParaRPr lang="en-US"/>
        </a:p>
      </dgm:t>
    </dgm:pt>
    <dgm:pt modelId="{C6C912C6-C1F2-4B6F-AC20-36D92C48B139}" type="sibTrans" cxnId="{25EA3F4D-8CA8-41B1-9CF8-4CF5B81E4BEB}">
      <dgm:prSet/>
      <dgm:spPr/>
      <dgm:t>
        <a:bodyPr/>
        <a:lstStyle/>
        <a:p>
          <a:endParaRPr lang="en-US"/>
        </a:p>
      </dgm:t>
    </dgm:pt>
    <dgm:pt modelId="{C40C2D25-C1C2-480E-969B-3E55FD98EC80}">
      <dgm:prSet/>
      <dgm:spPr/>
      <dgm:t>
        <a:bodyPr/>
        <a:lstStyle/>
        <a:p>
          <a:pPr rtl="0"/>
          <a:r>
            <a:rPr lang="en-US" dirty="0" smtClean="0"/>
            <a:t>Production starts -&gt; finish</a:t>
          </a:r>
          <a:endParaRPr lang="en-US" dirty="0"/>
        </a:p>
      </dgm:t>
    </dgm:pt>
    <dgm:pt modelId="{FB5D8C49-86AD-4A0A-ACFA-B3278DD7267A}" type="parTrans" cxnId="{ED57CB89-BCB9-474D-869B-529E5FD0F890}">
      <dgm:prSet/>
      <dgm:spPr/>
      <dgm:t>
        <a:bodyPr/>
        <a:lstStyle/>
        <a:p>
          <a:endParaRPr lang="en-US"/>
        </a:p>
      </dgm:t>
    </dgm:pt>
    <dgm:pt modelId="{1F54B653-3D6E-4F6C-9A8A-3A5A70F81ADB}" type="sibTrans" cxnId="{ED57CB89-BCB9-474D-869B-529E5FD0F890}">
      <dgm:prSet/>
      <dgm:spPr/>
      <dgm:t>
        <a:bodyPr/>
        <a:lstStyle/>
        <a:p>
          <a:endParaRPr lang="en-US"/>
        </a:p>
      </dgm:t>
    </dgm:pt>
    <dgm:pt modelId="{56386E16-EE87-44E5-8C8F-D51F0315A196}">
      <dgm:prSet/>
      <dgm:spPr>
        <a:solidFill>
          <a:srgbClr val="00B0F0"/>
        </a:solidFill>
      </dgm:spPr>
      <dgm:t>
        <a:bodyPr/>
        <a:lstStyle/>
        <a:p>
          <a:pPr rtl="0"/>
          <a:r>
            <a:rPr lang="en-US" dirty="0" smtClean="0"/>
            <a:t>PGI to complete Sale Order</a:t>
          </a:r>
          <a:endParaRPr lang="en-US" dirty="0"/>
        </a:p>
      </dgm:t>
    </dgm:pt>
    <dgm:pt modelId="{7A8C7E57-ECA7-4B43-BBE2-FA8BCE14DF14}" type="parTrans" cxnId="{C87DF316-5984-4EE8-BA1B-CC9182159BD4}">
      <dgm:prSet/>
      <dgm:spPr/>
      <dgm:t>
        <a:bodyPr/>
        <a:lstStyle/>
        <a:p>
          <a:endParaRPr lang="en-US"/>
        </a:p>
      </dgm:t>
    </dgm:pt>
    <dgm:pt modelId="{022E49B4-AAEC-410B-B51A-9BA6F68A2CA1}" type="sibTrans" cxnId="{C87DF316-5984-4EE8-BA1B-CC9182159BD4}">
      <dgm:prSet/>
      <dgm:spPr/>
      <dgm:t>
        <a:bodyPr/>
        <a:lstStyle/>
        <a:p>
          <a:endParaRPr lang="en-US"/>
        </a:p>
      </dgm:t>
    </dgm:pt>
    <dgm:pt modelId="{3A31E411-282E-42EB-9F86-F078A4E0D030}">
      <dgm:prSet/>
      <dgm:spPr>
        <a:solidFill>
          <a:srgbClr val="00B0F0"/>
        </a:solidFill>
      </dgm:spPr>
      <dgm:t>
        <a:bodyPr/>
        <a:lstStyle/>
        <a:p>
          <a:pPr rtl="0"/>
          <a:r>
            <a:rPr lang="en-US" dirty="0" smtClean="0"/>
            <a:t>Invoice 2 customer</a:t>
          </a:r>
          <a:endParaRPr lang="en-US" dirty="0"/>
        </a:p>
      </dgm:t>
    </dgm:pt>
    <dgm:pt modelId="{F67D338A-513C-4572-AAF7-7680C4C8EEC0}" type="parTrans" cxnId="{FDCE644A-FC44-4C21-A282-6AD0F49C4A0E}">
      <dgm:prSet/>
      <dgm:spPr/>
      <dgm:t>
        <a:bodyPr/>
        <a:lstStyle/>
        <a:p>
          <a:endParaRPr lang="en-US"/>
        </a:p>
      </dgm:t>
    </dgm:pt>
    <dgm:pt modelId="{31904664-29B0-4391-8B7B-F88B9A9CF48B}" type="sibTrans" cxnId="{FDCE644A-FC44-4C21-A282-6AD0F49C4A0E}">
      <dgm:prSet/>
      <dgm:spPr/>
      <dgm:t>
        <a:bodyPr/>
        <a:lstStyle/>
        <a:p>
          <a:endParaRPr lang="en-US"/>
        </a:p>
      </dgm:t>
    </dgm:pt>
    <dgm:pt modelId="{18ED271E-679D-442F-BB93-94C9D95A99E7}">
      <dgm:prSet/>
      <dgm:spPr>
        <a:solidFill>
          <a:srgbClr val="00B0F0"/>
        </a:solidFill>
      </dgm:spPr>
      <dgm:t>
        <a:bodyPr/>
        <a:lstStyle/>
        <a:p>
          <a:pPr rtl="0"/>
          <a:r>
            <a:rPr lang="en-US" dirty="0" smtClean="0"/>
            <a:t>Customer Payment </a:t>
          </a:r>
          <a:endParaRPr lang="en-US" dirty="0"/>
        </a:p>
      </dgm:t>
    </dgm:pt>
    <dgm:pt modelId="{16FCB860-57B0-467A-9606-5C4D29AC48D0}" type="parTrans" cxnId="{7FE9E688-58B0-4EEE-BCAE-2F6B9C183C05}">
      <dgm:prSet/>
      <dgm:spPr/>
      <dgm:t>
        <a:bodyPr/>
        <a:lstStyle/>
        <a:p>
          <a:endParaRPr lang="en-US"/>
        </a:p>
      </dgm:t>
    </dgm:pt>
    <dgm:pt modelId="{461D3ACF-1082-4611-8074-2D0801AB9960}" type="sibTrans" cxnId="{7FE9E688-58B0-4EEE-BCAE-2F6B9C183C05}">
      <dgm:prSet/>
      <dgm:spPr/>
      <dgm:t>
        <a:bodyPr/>
        <a:lstStyle/>
        <a:p>
          <a:endParaRPr lang="en-US"/>
        </a:p>
      </dgm:t>
    </dgm:pt>
    <dgm:pt modelId="{11704D57-C90F-4753-94D9-9EC4851B81AE}">
      <dgm:prSet/>
      <dgm:spPr>
        <a:solidFill>
          <a:srgbClr val="FFC000"/>
        </a:solidFill>
      </dgm:spPr>
      <dgm:t>
        <a:bodyPr/>
        <a:lstStyle/>
        <a:p>
          <a:pPr rtl="0"/>
          <a:r>
            <a:rPr lang="en-US" dirty="0" smtClean="0"/>
            <a:t>Vendor Payment</a:t>
          </a:r>
          <a:endParaRPr lang="en-US" dirty="0"/>
        </a:p>
      </dgm:t>
    </dgm:pt>
    <dgm:pt modelId="{5F85B43B-7245-4DF7-8C76-B6E88B262C43}" type="parTrans" cxnId="{1735FC7F-A1C9-4B24-BFBA-F3ED046936A7}">
      <dgm:prSet/>
      <dgm:spPr/>
      <dgm:t>
        <a:bodyPr/>
        <a:lstStyle/>
        <a:p>
          <a:endParaRPr lang="en-US"/>
        </a:p>
      </dgm:t>
    </dgm:pt>
    <dgm:pt modelId="{6402331C-C8E8-4382-BEDB-A85134D88813}" type="sibTrans" cxnId="{1735FC7F-A1C9-4B24-BFBA-F3ED046936A7}">
      <dgm:prSet/>
      <dgm:spPr/>
      <dgm:t>
        <a:bodyPr/>
        <a:lstStyle/>
        <a:p>
          <a:endParaRPr lang="en-US"/>
        </a:p>
      </dgm:t>
    </dgm:pt>
    <dgm:pt modelId="{70413F73-98BA-4936-B611-462BBD4E2460}">
      <dgm:prSet/>
      <dgm:spPr/>
      <dgm:t>
        <a:bodyPr/>
        <a:lstStyle/>
        <a:p>
          <a:pPr rtl="0"/>
          <a:r>
            <a:rPr lang="en-US" dirty="0" smtClean="0"/>
            <a:t>Run MRP (Scheduler)</a:t>
          </a:r>
          <a:endParaRPr lang="en-US" dirty="0"/>
        </a:p>
      </dgm:t>
    </dgm:pt>
    <dgm:pt modelId="{45F09D8A-5164-40D0-A6F6-CCA2FE987BC6}" type="parTrans" cxnId="{4B67E0B5-AE60-463D-86A1-252C6593A164}">
      <dgm:prSet/>
      <dgm:spPr/>
      <dgm:t>
        <a:bodyPr/>
        <a:lstStyle/>
        <a:p>
          <a:endParaRPr lang="en-US"/>
        </a:p>
      </dgm:t>
    </dgm:pt>
    <dgm:pt modelId="{619A3D5E-23A9-4A2F-9546-223FBB01C7CC}" type="sibTrans" cxnId="{4B67E0B5-AE60-463D-86A1-252C6593A164}">
      <dgm:prSet/>
      <dgm:spPr/>
      <dgm:t>
        <a:bodyPr/>
        <a:lstStyle/>
        <a:p>
          <a:endParaRPr lang="en-US"/>
        </a:p>
      </dgm:t>
    </dgm:pt>
    <dgm:pt modelId="{3DDC9375-5E75-48A3-85CF-5A494D342545}" type="pres">
      <dgm:prSet presAssocID="{6820F36E-2405-477B-9E89-C7C726F78F55}" presName="diagram" presStyleCnt="0">
        <dgm:presLayoutVars>
          <dgm:dir/>
          <dgm:resizeHandles val="exact"/>
        </dgm:presLayoutVars>
      </dgm:prSet>
      <dgm:spPr/>
      <dgm:t>
        <a:bodyPr/>
        <a:lstStyle/>
        <a:p>
          <a:endParaRPr lang="en-US"/>
        </a:p>
      </dgm:t>
    </dgm:pt>
    <dgm:pt modelId="{60D750AE-CB64-4FCD-A524-70ABCFEFC897}" type="pres">
      <dgm:prSet presAssocID="{2F4D269D-F582-4262-8325-8C78679A8F9E}" presName="node" presStyleLbl="node1" presStyleIdx="0" presStyleCnt="12">
        <dgm:presLayoutVars>
          <dgm:bulletEnabled val="1"/>
        </dgm:presLayoutVars>
      </dgm:prSet>
      <dgm:spPr/>
      <dgm:t>
        <a:bodyPr/>
        <a:lstStyle/>
        <a:p>
          <a:endParaRPr lang="en-US"/>
        </a:p>
      </dgm:t>
    </dgm:pt>
    <dgm:pt modelId="{99FA05E5-49A4-4431-9BFC-9A52E47B8B05}" type="pres">
      <dgm:prSet presAssocID="{FF9C7EBB-0EFE-4103-B791-2F0C0D4F35AA}" presName="sibTrans" presStyleLbl="sibTrans2D1" presStyleIdx="0" presStyleCnt="11"/>
      <dgm:spPr/>
      <dgm:t>
        <a:bodyPr/>
        <a:lstStyle/>
        <a:p>
          <a:endParaRPr lang="en-US"/>
        </a:p>
      </dgm:t>
    </dgm:pt>
    <dgm:pt modelId="{19DF07DC-DF27-4C15-A358-4571520E1540}" type="pres">
      <dgm:prSet presAssocID="{FF9C7EBB-0EFE-4103-B791-2F0C0D4F35AA}" presName="connectorText" presStyleLbl="sibTrans2D1" presStyleIdx="0" presStyleCnt="11"/>
      <dgm:spPr/>
      <dgm:t>
        <a:bodyPr/>
        <a:lstStyle/>
        <a:p>
          <a:endParaRPr lang="en-US"/>
        </a:p>
      </dgm:t>
    </dgm:pt>
    <dgm:pt modelId="{A24CEC3E-F0D6-43E8-B0C7-F1EE39C3AE23}" type="pres">
      <dgm:prSet presAssocID="{8F4F2704-DDE2-4D0B-9261-54F579714E9E}" presName="node" presStyleLbl="node1" presStyleIdx="1" presStyleCnt="12">
        <dgm:presLayoutVars>
          <dgm:bulletEnabled val="1"/>
        </dgm:presLayoutVars>
      </dgm:prSet>
      <dgm:spPr/>
      <dgm:t>
        <a:bodyPr/>
        <a:lstStyle/>
        <a:p>
          <a:endParaRPr lang="en-US"/>
        </a:p>
      </dgm:t>
    </dgm:pt>
    <dgm:pt modelId="{EB60BF38-0544-44E1-AA8F-74FEB977B972}" type="pres">
      <dgm:prSet presAssocID="{63952F5B-3F78-44B9-9A1A-488B08AA2BB1}" presName="sibTrans" presStyleLbl="sibTrans2D1" presStyleIdx="1" presStyleCnt="11"/>
      <dgm:spPr/>
      <dgm:t>
        <a:bodyPr/>
        <a:lstStyle/>
        <a:p>
          <a:endParaRPr lang="en-US"/>
        </a:p>
      </dgm:t>
    </dgm:pt>
    <dgm:pt modelId="{54E7C34A-799F-45C9-87FE-83432B87DE35}" type="pres">
      <dgm:prSet presAssocID="{63952F5B-3F78-44B9-9A1A-488B08AA2BB1}" presName="connectorText" presStyleLbl="sibTrans2D1" presStyleIdx="1" presStyleCnt="11"/>
      <dgm:spPr/>
      <dgm:t>
        <a:bodyPr/>
        <a:lstStyle/>
        <a:p>
          <a:endParaRPr lang="en-US"/>
        </a:p>
      </dgm:t>
    </dgm:pt>
    <dgm:pt modelId="{1B6BF726-5788-4B6E-A8FA-D1C10A643134}" type="pres">
      <dgm:prSet presAssocID="{70413F73-98BA-4936-B611-462BBD4E2460}" presName="node" presStyleLbl="node1" presStyleIdx="2" presStyleCnt="12">
        <dgm:presLayoutVars>
          <dgm:bulletEnabled val="1"/>
        </dgm:presLayoutVars>
      </dgm:prSet>
      <dgm:spPr/>
      <dgm:t>
        <a:bodyPr/>
        <a:lstStyle/>
        <a:p>
          <a:endParaRPr lang="en-US"/>
        </a:p>
      </dgm:t>
    </dgm:pt>
    <dgm:pt modelId="{E6880952-E61C-4205-BE5E-790D2AEDDA87}" type="pres">
      <dgm:prSet presAssocID="{619A3D5E-23A9-4A2F-9546-223FBB01C7CC}" presName="sibTrans" presStyleLbl="sibTrans2D1" presStyleIdx="2" presStyleCnt="11"/>
      <dgm:spPr/>
      <dgm:t>
        <a:bodyPr/>
        <a:lstStyle/>
        <a:p>
          <a:endParaRPr lang="en-US"/>
        </a:p>
      </dgm:t>
    </dgm:pt>
    <dgm:pt modelId="{782A3C72-52FE-4503-9176-639DB6AFF3AE}" type="pres">
      <dgm:prSet presAssocID="{619A3D5E-23A9-4A2F-9546-223FBB01C7CC}" presName="connectorText" presStyleLbl="sibTrans2D1" presStyleIdx="2" presStyleCnt="11"/>
      <dgm:spPr/>
      <dgm:t>
        <a:bodyPr/>
        <a:lstStyle/>
        <a:p>
          <a:endParaRPr lang="en-US"/>
        </a:p>
      </dgm:t>
    </dgm:pt>
    <dgm:pt modelId="{59559FD5-23CB-41C6-97CB-0133A989D82A}" type="pres">
      <dgm:prSet presAssocID="{71828397-87FA-4DA8-9F4F-B2CD769ADA10}" presName="node" presStyleLbl="node1" presStyleIdx="3" presStyleCnt="12">
        <dgm:presLayoutVars>
          <dgm:bulletEnabled val="1"/>
        </dgm:presLayoutVars>
      </dgm:prSet>
      <dgm:spPr/>
      <dgm:t>
        <a:bodyPr/>
        <a:lstStyle/>
        <a:p>
          <a:endParaRPr lang="en-US"/>
        </a:p>
      </dgm:t>
    </dgm:pt>
    <dgm:pt modelId="{807FEE0B-4872-40F4-BF65-60AB53E43D94}" type="pres">
      <dgm:prSet presAssocID="{781E377C-8A47-46FD-9002-56D9DBA29990}" presName="sibTrans" presStyleLbl="sibTrans2D1" presStyleIdx="3" presStyleCnt="11"/>
      <dgm:spPr/>
      <dgm:t>
        <a:bodyPr/>
        <a:lstStyle/>
        <a:p>
          <a:endParaRPr lang="en-US"/>
        </a:p>
      </dgm:t>
    </dgm:pt>
    <dgm:pt modelId="{115FECEB-1DA5-4BDB-847A-B602C2611EC5}" type="pres">
      <dgm:prSet presAssocID="{781E377C-8A47-46FD-9002-56D9DBA29990}" presName="connectorText" presStyleLbl="sibTrans2D1" presStyleIdx="3" presStyleCnt="11"/>
      <dgm:spPr/>
      <dgm:t>
        <a:bodyPr/>
        <a:lstStyle/>
        <a:p>
          <a:endParaRPr lang="en-US"/>
        </a:p>
      </dgm:t>
    </dgm:pt>
    <dgm:pt modelId="{A85F3B23-2ADF-4824-8848-C848F6EA964C}" type="pres">
      <dgm:prSet presAssocID="{E9DEEC5C-AEE4-4011-9F08-B9CE5AB3741A}" presName="node" presStyleLbl="node1" presStyleIdx="4" presStyleCnt="12">
        <dgm:presLayoutVars>
          <dgm:bulletEnabled val="1"/>
        </dgm:presLayoutVars>
      </dgm:prSet>
      <dgm:spPr/>
      <dgm:t>
        <a:bodyPr/>
        <a:lstStyle/>
        <a:p>
          <a:endParaRPr lang="en-US"/>
        </a:p>
      </dgm:t>
    </dgm:pt>
    <dgm:pt modelId="{0BF9DD57-E447-40EA-9373-0B02180238D7}" type="pres">
      <dgm:prSet presAssocID="{38AE9F03-ABB4-4F3C-8EB4-6B0522EA0BA1}" presName="sibTrans" presStyleLbl="sibTrans2D1" presStyleIdx="4" presStyleCnt="11"/>
      <dgm:spPr/>
      <dgm:t>
        <a:bodyPr/>
        <a:lstStyle/>
        <a:p>
          <a:endParaRPr lang="en-US"/>
        </a:p>
      </dgm:t>
    </dgm:pt>
    <dgm:pt modelId="{DEFCAC4D-DE6E-4E57-8ACB-7BD7D484A86F}" type="pres">
      <dgm:prSet presAssocID="{38AE9F03-ABB4-4F3C-8EB4-6B0522EA0BA1}" presName="connectorText" presStyleLbl="sibTrans2D1" presStyleIdx="4" presStyleCnt="11"/>
      <dgm:spPr/>
      <dgm:t>
        <a:bodyPr/>
        <a:lstStyle/>
        <a:p>
          <a:endParaRPr lang="en-US"/>
        </a:p>
      </dgm:t>
    </dgm:pt>
    <dgm:pt modelId="{867F9FCA-7969-4F98-AF93-967A45741703}" type="pres">
      <dgm:prSet presAssocID="{EC830CC3-60E7-4301-AADC-C62D3638511E}" presName="node" presStyleLbl="node1" presStyleIdx="5" presStyleCnt="12">
        <dgm:presLayoutVars>
          <dgm:bulletEnabled val="1"/>
        </dgm:presLayoutVars>
      </dgm:prSet>
      <dgm:spPr/>
      <dgm:t>
        <a:bodyPr/>
        <a:lstStyle/>
        <a:p>
          <a:endParaRPr lang="en-US"/>
        </a:p>
      </dgm:t>
    </dgm:pt>
    <dgm:pt modelId="{9BEE7A76-D89A-46C1-B717-1A4B9A8EDCF6}" type="pres">
      <dgm:prSet presAssocID="{C58F6370-43DF-488A-B5D3-B41C6C054C1E}" presName="sibTrans" presStyleLbl="sibTrans2D1" presStyleIdx="5" presStyleCnt="11"/>
      <dgm:spPr/>
      <dgm:t>
        <a:bodyPr/>
        <a:lstStyle/>
        <a:p>
          <a:endParaRPr lang="en-US"/>
        </a:p>
      </dgm:t>
    </dgm:pt>
    <dgm:pt modelId="{62A20D2C-65D3-47F5-A578-73C28B6402A7}" type="pres">
      <dgm:prSet presAssocID="{C58F6370-43DF-488A-B5D3-B41C6C054C1E}" presName="connectorText" presStyleLbl="sibTrans2D1" presStyleIdx="5" presStyleCnt="11"/>
      <dgm:spPr/>
      <dgm:t>
        <a:bodyPr/>
        <a:lstStyle/>
        <a:p>
          <a:endParaRPr lang="en-US"/>
        </a:p>
      </dgm:t>
    </dgm:pt>
    <dgm:pt modelId="{9E282A6E-2A17-4CEA-AC64-115C4580AD8B}" type="pres">
      <dgm:prSet presAssocID="{2D486066-254F-4B5C-AD72-7E4D637FA599}" presName="node" presStyleLbl="node1" presStyleIdx="6" presStyleCnt="12">
        <dgm:presLayoutVars>
          <dgm:bulletEnabled val="1"/>
        </dgm:presLayoutVars>
      </dgm:prSet>
      <dgm:spPr/>
      <dgm:t>
        <a:bodyPr/>
        <a:lstStyle/>
        <a:p>
          <a:endParaRPr lang="en-US"/>
        </a:p>
      </dgm:t>
    </dgm:pt>
    <dgm:pt modelId="{CCDD3FFD-CECF-4084-949E-27DBFD84C893}" type="pres">
      <dgm:prSet presAssocID="{C6C912C6-C1F2-4B6F-AC20-36D92C48B139}" presName="sibTrans" presStyleLbl="sibTrans2D1" presStyleIdx="6" presStyleCnt="11"/>
      <dgm:spPr/>
      <dgm:t>
        <a:bodyPr/>
        <a:lstStyle/>
        <a:p>
          <a:endParaRPr lang="en-US"/>
        </a:p>
      </dgm:t>
    </dgm:pt>
    <dgm:pt modelId="{ABC42EA1-F98D-48F8-A1AE-E9B8C875D5D7}" type="pres">
      <dgm:prSet presAssocID="{C6C912C6-C1F2-4B6F-AC20-36D92C48B139}" presName="connectorText" presStyleLbl="sibTrans2D1" presStyleIdx="6" presStyleCnt="11"/>
      <dgm:spPr/>
      <dgm:t>
        <a:bodyPr/>
        <a:lstStyle/>
        <a:p>
          <a:endParaRPr lang="en-US"/>
        </a:p>
      </dgm:t>
    </dgm:pt>
    <dgm:pt modelId="{9D8DF48C-4A38-409C-A8D1-18CE2D1A46AC}" type="pres">
      <dgm:prSet presAssocID="{C40C2D25-C1C2-480E-969B-3E55FD98EC80}" presName="node" presStyleLbl="node1" presStyleIdx="7" presStyleCnt="12">
        <dgm:presLayoutVars>
          <dgm:bulletEnabled val="1"/>
        </dgm:presLayoutVars>
      </dgm:prSet>
      <dgm:spPr/>
      <dgm:t>
        <a:bodyPr/>
        <a:lstStyle/>
        <a:p>
          <a:endParaRPr lang="en-US"/>
        </a:p>
      </dgm:t>
    </dgm:pt>
    <dgm:pt modelId="{2FB10487-CC25-4F20-8480-0AD49AC6AC79}" type="pres">
      <dgm:prSet presAssocID="{1F54B653-3D6E-4F6C-9A8A-3A5A70F81ADB}" presName="sibTrans" presStyleLbl="sibTrans2D1" presStyleIdx="7" presStyleCnt="11"/>
      <dgm:spPr/>
      <dgm:t>
        <a:bodyPr/>
        <a:lstStyle/>
        <a:p>
          <a:endParaRPr lang="en-US"/>
        </a:p>
      </dgm:t>
    </dgm:pt>
    <dgm:pt modelId="{E26B4F71-E568-47EC-8955-8CE72825F426}" type="pres">
      <dgm:prSet presAssocID="{1F54B653-3D6E-4F6C-9A8A-3A5A70F81ADB}" presName="connectorText" presStyleLbl="sibTrans2D1" presStyleIdx="7" presStyleCnt="11"/>
      <dgm:spPr/>
      <dgm:t>
        <a:bodyPr/>
        <a:lstStyle/>
        <a:p>
          <a:endParaRPr lang="en-US"/>
        </a:p>
      </dgm:t>
    </dgm:pt>
    <dgm:pt modelId="{B08A3FEE-496B-4581-80CA-02F2A8DC08DC}" type="pres">
      <dgm:prSet presAssocID="{56386E16-EE87-44E5-8C8F-D51F0315A196}" presName="node" presStyleLbl="node1" presStyleIdx="8" presStyleCnt="12">
        <dgm:presLayoutVars>
          <dgm:bulletEnabled val="1"/>
        </dgm:presLayoutVars>
      </dgm:prSet>
      <dgm:spPr/>
      <dgm:t>
        <a:bodyPr/>
        <a:lstStyle/>
        <a:p>
          <a:endParaRPr lang="en-US"/>
        </a:p>
      </dgm:t>
    </dgm:pt>
    <dgm:pt modelId="{E2087636-3ADD-4D78-8677-9ACA04519586}" type="pres">
      <dgm:prSet presAssocID="{022E49B4-AAEC-410B-B51A-9BA6F68A2CA1}" presName="sibTrans" presStyleLbl="sibTrans2D1" presStyleIdx="8" presStyleCnt="11"/>
      <dgm:spPr/>
      <dgm:t>
        <a:bodyPr/>
        <a:lstStyle/>
        <a:p>
          <a:endParaRPr lang="en-US"/>
        </a:p>
      </dgm:t>
    </dgm:pt>
    <dgm:pt modelId="{43438B83-F085-449B-B5E8-63E516DF2926}" type="pres">
      <dgm:prSet presAssocID="{022E49B4-AAEC-410B-B51A-9BA6F68A2CA1}" presName="connectorText" presStyleLbl="sibTrans2D1" presStyleIdx="8" presStyleCnt="11"/>
      <dgm:spPr/>
      <dgm:t>
        <a:bodyPr/>
        <a:lstStyle/>
        <a:p>
          <a:endParaRPr lang="en-US"/>
        </a:p>
      </dgm:t>
    </dgm:pt>
    <dgm:pt modelId="{CCC1F2C0-8AC6-4FB5-8E48-DECC4CAA35E3}" type="pres">
      <dgm:prSet presAssocID="{3A31E411-282E-42EB-9F86-F078A4E0D030}" presName="node" presStyleLbl="node1" presStyleIdx="9" presStyleCnt="12">
        <dgm:presLayoutVars>
          <dgm:bulletEnabled val="1"/>
        </dgm:presLayoutVars>
      </dgm:prSet>
      <dgm:spPr/>
      <dgm:t>
        <a:bodyPr/>
        <a:lstStyle/>
        <a:p>
          <a:endParaRPr lang="en-US"/>
        </a:p>
      </dgm:t>
    </dgm:pt>
    <dgm:pt modelId="{485EB5F9-8DA7-49A1-A24B-E9094C844C49}" type="pres">
      <dgm:prSet presAssocID="{31904664-29B0-4391-8B7B-F88B9A9CF48B}" presName="sibTrans" presStyleLbl="sibTrans2D1" presStyleIdx="9" presStyleCnt="11"/>
      <dgm:spPr/>
      <dgm:t>
        <a:bodyPr/>
        <a:lstStyle/>
        <a:p>
          <a:endParaRPr lang="en-US"/>
        </a:p>
      </dgm:t>
    </dgm:pt>
    <dgm:pt modelId="{0E11AC26-C4B3-4675-A3AA-A8F273D26B2A}" type="pres">
      <dgm:prSet presAssocID="{31904664-29B0-4391-8B7B-F88B9A9CF48B}" presName="connectorText" presStyleLbl="sibTrans2D1" presStyleIdx="9" presStyleCnt="11"/>
      <dgm:spPr/>
      <dgm:t>
        <a:bodyPr/>
        <a:lstStyle/>
        <a:p>
          <a:endParaRPr lang="en-US"/>
        </a:p>
      </dgm:t>
    </dgm:pt>
    <dgm:pt modelId="{4AF4DB2E-B5ED-4676-82BA-62B621645DCD}" type="pres">
      <dgm:prSet presAssocID="{18ED271E-679D-442F-BB93-94C9D95A99E7}" presName="node" presStyleLbl="node1" presStyleIdx="10" presStyleCnt="12">
        <dgm:presLayoutVars>
          <dgm:bulletEnabled val="1"/>
        </dgm:presLayoutVars>
      </dgm:prSet>
      <dgm:spPr/>
      <dgm:t>
        <a:bodyPr/>
        <a:lstStyle/>
        <a:p>
          <a:endParaRPr lang="en-US"/>
        </a:p>
      </dgm:t>
    </dgm:pt>
    <dgm:pt modelId="{2CAA43A5-353C-4A71-9052-A514F88D7199}" type="pres">
      <dgm:prSet presAssocID="{461D3ACF-1082-4611-8074-2D0801AB9960}" presName="sibTrans" presStyleLbl="sibTrans2D1" presStyleIdx="10" presStyleCnt="11"/>
      <dgm:spPr/>
      <dgm:t>
        <a:bodyPr/>
        <a:lstStyle/>
        <a:p>
          <a:endParaRPr lang="en-US"/>
        </a:p>
      </dgm:t>
    </dgm:pt>
    <dgm:pt modelId="{32AD40FE-1786-4F6D-A19D-96B04378757B}" type="pres">
      <dgm:prSet presAssocID="{461D3ACF-1082-4611-8074-2D0801AB9960}" presName="connectorText" presStyleLbl="sibTrans2D1" presStyleIdx="10" presStyleCnt="11"/>
      <dgm:spPr/>
      <dgm:t>
        <a:bodyPr/>
        <a:lstStyle/>
        <a:p>
          <a:endParaRPr lang="en-US"/>
        </a:p>
      </dgm:t>
    </dgm:pt>
    <dgm:pt modelId="{AE200826-D68F-4254-8A8D-F09AB42FADC9}" type="pres">
      <dgm:prSet presAssocID="{11704D57-C90F-4753-94D9-9EC4851B81AE}" presName="node" presStyleLbl="node1" presStyleIdx="11" presStyleCnt="12">
        <dgm:presLayoutVars>
          <dgm:bulletEnabled val="1"/>
        </dgm:presLayoutVars>
      </dgm:prSet>
      <dgm:spPr/>
      <dgm:t>
        <a:bodyPr/>
        <a:lstStyle/>
        <a:p>
          <a:endParaRPr lang="en-US"/>
        </a:p>
      </dgm:t>
    </dgm:pt>
  </dgm:ptLst>
  <dgm:cxnLst>
    <dgm:cxn modelId="{6BFE2A73-A8EA-480A-8BA3-70CE96CDC8EE}" type="presOf" srcId="{FF9C7EBB-0EFE-4103-B791-2F0C0D4F35AA}" destId="{99FA05E5-49A4-4431-9BFC-9A52E47B8B05}" srcOrd="0" destOrd="0" presId="urn:microsoft.com/office/officeart/2005/8/layout/process5"/>
    <dgm:cxn modelId="{7FE9E688-58B0-4EEE-BCAE-2F6B9C183C05}" srcId="{6820F36E-2405-477B-9E89-C7C726F78F55}" destId="{18ED271E-679D-442F-BB93-94C9D95A99E7}" srcOrd="10" destOrd="0" parTransId="{16FCB860-57B0-467A-9606-5C4D29AC48D0}" sibTransId="{461D3ACF-1082-4611-8074-2D0801AB9960}"/>
    <dgm:cxn modelId="{A8FAEB19-1A7D-4430-9F9A-F3E362D9D47C}" type="presOf" srcId="{461D3ACF-1082-4611-8074-2D0801AB9960}" destId="{32AD40FE-1786-4F6D-A19D-96B04378757B}" srcOrd="1" destOrd="0" presId="urn:microsoft.com/office/officeart/2005/8/layout/process5"/>
    <dgm:cxn modelId="{CA6108B9-C0DE-41A2-A6F5-6E7C265D8F3B}" type="presOf" srcId="{781E377C-8A47-46FD-9002-56D9DBA29990}" destId="{807FEE0B-4872-40F4-BF65-60AB53E43D94}" srcOrd="0" destOrd="0" presId="urn:microsoft.com/office/officeart/2005/8/layout/process5"/>
    <dgm:cxn modelId="{81C6BE84-32DC-46A5-867C-DC15CA961368}" type="presOf" srcId="{FF9C7EBB-0EFE-4103-B791-2F0C0D4F35AA}" destId="{19DF07DC-DF27-4C15-A358-4571520E1540}" srcOrd="1" destOrd="0" presId="urn:microsoft.com/office/officeart/2005/8/layout/process5"/>
    <dgm:cxn modelId="{CFD47355-86ED-4EFA-BEAD-1B095D0C5B5D}" type="presOf" srcId="{63952F5B-3F78-44B9-9A1A-488B08AA2BB1}" destId="{EB60BF38-0544-44E1-AA8F-74FEB977B972}" srcOrd="0" destOrd="0" presId="urn:microsoft.com/office/officeart/2005/8/layout/process5"/>
    <dgm:cxn modelId="{FDCE644A-FC44-4C21-A282-6AD0F49C4A0E}" srcId="{6820F36E-2405-477B-9E89-C7C726F78F55}" destId="{3A31E411-282E-42EB-9F86-F078A4E0D030}" srcOrd="9" destOrd="0" parTransId="{F67D338A-513C-4572-AAF7-7680C4C8EEC0}" sibTransId="{31904664-29B0-4391-8B7B-F88B9A9CF48B}"/>
    <dgm:cxn modelId="{3B3CFAA7-BB43-4B07-93F5-CEEEE2BA63E3}" type="presOf" srcId="{C6C912C6-C1F2-4B6F-AC20-36D92C48B139}" destId="{CCDD3FFD-CECF-4084-949E-27DBFD84C893}" srcOrd="0" destOrd="0" presId="urn:microsoft.com/office/officeart/2005/8/layout/process5"/>
    <dgm:cxn modelId="{4A93A1E1-4138-414E-9C7F-495FA609F3F3}" type="presOf" srcId="{C58F6370-43DF-488A-B5D3-B41C6C054C1E}" destId="{9BEE7A76-D89A-46C1-B717-1A4B9A8EDCF6}" srcOrd="0" destOrd="0" presId="urn:microsoft.com/office/officeart/2005/8/layout/process5"/>
    <dgm:cxn modelId="{4D50A634-9957-4EAC-97D2-AB0F5FC833DD}" type="presOf" srcId="{56386E16-EE87-44E5-8C8F-D51F0315A196}" destId="{B08A3FEE-496B-4581-80CA-02F2A8DC08DC}" srcOrd="0" destOrd="0" presId="urn:microsoft.com/office/officeart/2005/8/layout/process5"/>
    <dgm:cxn modelId="{7AE0A0FD-BE58-4380-B488-B265862AEA78}" type="presOf" srcId="{619A3D5E-23A9-4A2F-9546-223FBB01C7CC}" destId="{782A3C72-52FE-4503-9176-639DB6AFF3AE}" srcOrd="1" destOrd="0" presId="urn:microsoft.com/office/officeart/2005/8/layout/process5"/>
    <dgm:cxn modelId="{12904A54-71B9-4D31-9ADC-2BBA9DDC6D28}" type="presOf" srcId="{63952F5B-3F78-44B9-9A1A-488B08AA2BB1}" destId="{54E7C34A-799F-45C9-87FE-83432B87DE35}" srcOrd="1" destOrd="0" presId="urn:microsoft.com/office/officeart/2005/8/layout/process5"/>
    <dgm:cxn modelId="{0659B033-0689-4987-8DAE-FA262DC7D837}" srcId="{6820F36E-2405-477B-9E89-C7C726F78F55}" destId="{EC830CC3-60E7-4301-AADC-C62D3638511E}" srcOrd="5" destOrd="0" parTransId="{28A520F4-6819-4E19-A012-D142583BE606}" sibTransId="{C58F6370-43DF-488A-B5D3-B41C6C054C1E}"/>
    <dgm:cxn modelId="{1735FC7F-A1C9-4B24-BFBA-F3ED046936A7}" srcId="{6820F36E-2405-477B-9E89-C7C726F78F55}" destId="{11704D57-C90F-4753-94D9-9EC4851B81AE}" srcOrd="11" destOrd="0" parTransId="{5F85B43B-7245-4DF7-8C76-B6E88B262C43}" sibTransId="{6402331C-C8E8-4382-BEDB-A85134D88813}"/>
    <dgm:cxn modelId="{709538CA-C118-45BD-8D88-1572666980EF}" type="presOf" srcId="{EC830CC3-60E7-4301-AADC-C62D3638511E}" destId="{867F9FCA-7969-4F98-AF93-967A45741703}" srcOrd="0" destOrd="0" presId="urn:microsoft.com/office/officeart/2005/8/layout/process5"/>
    <dgm:cxn modelId="{0EFD4B7F-E105-4D6E-B041-7139D44882CD}" type="presOf" srcId="{022E49B4-AAEC-410B-B51A-9BA6F68A2CA1}" destId="{43438B83-F085-449B-B5E8-63E516DF2926}" srcOrd="1" destOrd="0" presId="urn:microsoft.com/office/officeart/2005/8/layout/process5"/>
    <dgm:cxn modelId="{ACB3E767-75CF-45D3-9794-165063244E41}" type="presOf" srcId="{6820F36E-2405-477B-9E89-C7C726F78F55}" destId="{3DDC9375-5E75-48A3-85CF-5A494D342545}" srcOrd="0" destOrd="0" presId="urn:microsoft.com/office/officeart/2005/8/layout/process5"/>
    <dgm:cxn modelId="{7810113E-800C-4072-A024-DDB5E458D0F1}" type="presOf" srcId="{022E49B4-AAEC-410B-B51A-9BA6F68A2CA1}" destId="{E2087636-3ADD-4D78-8677-9ACA04519586}" srcOrd="0" destOrd="0" presId="urn:microsoft.com/office/officeart/2005/8/layout/process5"/>
    <dgm:cxn modelId="{25EA3F4D-8CA8-41B1-9CF8-4CF5B81E4BEB}" srcId="{6820F36E-2405-477B-9E89-C7C726F78F55}" destId="{2D486066-254F-4B5C-AD72-7E4D637FA599}" srcOrd="6" destOrd="0" parTransId="{54646BE9-39C7-469C-BA2D-3230A1FA0A9C}" sibTransId="{C6C912C6-C1F2-4B6F-AC20-36D92C48B139}"/>
    <dgm:cxn modelId="{4A306002-51CC-40F2-B679-FB904B4527C3}" type="presOf" srcId="{E9DEEC5C-AEE4-4011-9F08-B9CE5AB3741A}" destId="{A85F3B23-2ADF-4824-8848-C848F6EA964C}" srcOrd="0" destOrd="0" presId="urn:microsoft.com/office/officeart/2005/8/layout/process5"/>
    <dgm:cxn modelId="{B16637A6-D15A-4D36-8532-414568BDB3C8}" srcId="{6820F36E-2405-477B-9E89-C7C726F78F55}" destId="{2F4D269D-F582-4262-8325-8C78679A8F9E}" srcOrd="0" destOrd="0" parTransId="{066B70D1-628D-4395-8248-2CE64ADA6064}" sibTransId="{FF9C7EBB-0EFE-4103-B791-2F0C0D4F35AA}"/>
    <dgm:cxn modelId="{4B67E0B5-AE60-463D-86A1-252C6593A164}" srcId="{6820F36E-2405-477B-9E89-C7C726F78F55}" destId="{70413F73-98BA-4936-B611-462BBD4E2460}" srcOrd="2" destOrd="0" parTransId="{45F09D8A-5164-40D0-A6F6-CCA2FE987BC6}" sibTransId="{619A3D5E-23A9-4A2F-9546-223FBB01C7CC}"/>
    <dgm:cxn modelId="{14C101E3-8A58-4036-A800-34CCD8A78ACE}" type="presOf" srcId="{70413F73-98BA-4936-B611-462BBD4E2460}" destId="{1B6BF726-5788-4B6E-A8FA-D1C10A643134}" srcOrd="0" destOrd="0" presId="urn:microsoft.com/office/officeart/2005/8/layout/process5"/>
    <dgm:cxn modelId="{6932EDDD-00A2-45DB-9327-360B25EAFCCA}" srcId="{6820F36E-2405-477B-9E89-C7C726F78F55}" destId="{E9DEEC5C-AEE4-4011-9F08-B9CE5AB3741A}" srcOrd="4" destOrd="0" parTransId="{B5C45E8E-4032-4DB7-B2DB-AE892A438684}" sibTransId="{38AE9F03-ABB4-4F3C-8EB4-6B0522EA0BA1}"/>
    <dgm:cxn modelId="{948DB363-F202-4A99-8CF5-1176B6CFB8A3}" type="presOf" srcId="{2D486066-254F-4B5C-AD72-7E4D637FA599}" destId="{9E282A6E-2A17-4CEA-AC64-115C4580AD8B}" srcOrd="0" destOrd="0" presId="urn:microsoft.com/office/officeart/2005/8/layout/process5"/>
    <dgm:cxn modelId="{C87DF316-5984-4EE8-BA1B-CC9182159BD4}" srcId="{6820F36E-2405-477B-9E89-C7C726F78F55}" destId="{56386E16-EE87-44E5-8C8F-D51F0315A196}" srcOrd="8" destOrd="0" parTransId="{7A8C7E57-ECA7-4B43-BBE2-FA8BCE14DF14}" sibTransId="{022E49B4-AAEC-410B-B51A-9BA6F68A2CA1}"/>
    <dgm:cxn modelId="{C24FE6E5-3B6D-4324-9336-1B8AA207752D}" type="presOf" srcId="{C6C912C6-C1F2-4B6F-AC20-36D92C48B139}" destId="{ABC42EA1-F98D-48F8-A1AE-E9B8C875D5D7}" srcOrd="1" destOrd="0" presId="urn:microsoft.com/office/officeart/2005/8/layout/process5"/>
    <dgm:cxn modelId="{DF9EB14E-3D24-430C-B36B-416F396FE83A}" type="presOf" srcId="{1F54B653-3D6E-4F6C-9A8A-3A5A70F81ADB}" destId="{E26B4F71-E568-47EC-8955-8CE72825F426}" srcOrd="1" destOrd="0" presId="urn:microsoft.com/office/officeart/2005/8/layout/process5"/>
    <dgm:cxn modelId="{06ACB9D8-EA1D-45DD-A3F7-390B114675B2}" type="presOf" srcId="{C40C2D25-C1C2-480E-969B-3E55FD98EC80}" destId="{9D8DF48C-4A38-409C-A8D1-18CE2D1A46AC}" srcOrd="0" destOrd="0" presId="urn:microsoft.com/office/officeart/2005/8/layout/process5"/>
    <dgm:cxn modelId="{ED57CB89-BCB9-474D-869B-529E5FD0F890}" srcId="{6820F36E-2405-477B-9E89-C7C726F78F55}" destId="{C40C2D25-C1C2-480E-969B-3E55FD98EC80}" srcOrd="7" destOrd="0" parTransId="{FB5D8C49-86AD-4A0A-ACFA-B3278DD7267A}" sibTransId="{1F54B653-3D6E-4F6C-9A8A-3A5A70F81ADB}"/>
    <dgm:cxn modelId="{1BF3B45C-2D76-4517-95A0-DF8BDC72D2BB}" type="presOf" srcId="{C58F6370-43DF-488A-B5D3-B41C6C054C1E}" destId="{62A20D2C-65D3-47F5-A578-73C28B6402A7}" srcOrd="1" destOrd="0" presId="urn:microsoft.com/office/officeart/2005/8/layout/process5"/>
    <dgm:cxn modelId="{63064215-F787-4B2D-ABFC-1B0FA4C88B54}" type="presOf" srcId="{38AE9F03-ABB4-4F3C-8EB4-6B0522EA0BA1}" destId="{DEFCAC4D-DE6E-4E57-8ACB-7BD7D484A86F}" srcOrd="1" destOrd="0" presId="urn:microsoft.com/office/officeart/2005/8/layout/process5"/>
    <dgm:cxn modelId="{6B80746D-5C96-47CB-AE73-5CA30932BA41}" srcId="{6820F36E-2405-477B-9E89-C7C726F78F55}" destId="{8F4F2704-DDE2-4D0B-9261-54F579714E9E}" srcOrd="1" destOrd="0" parTransId="{6D2A6762-49CE-4829-ACF0-2116EBBF77A5}" sibTransId="{63952F5B-3F78-44B9-9A1A-488B08AA2BB1}"/>
    <dgm:cxn modelId="{6352DD30-6427-4707-8E03-284937FDF08E}" type="presOf" srcId="{11704D57-C90F-4753-94D9-9EC4851B81AE}" destId="{AE200826-D68F-4254-8A8D-F09AB42FADC9}" srcOrd="0" destOrd="0" presId="urn:microsoft.com/office/officeart/2005/8/layout/process5"/>
    <dgm:cxn modelId="{380C45C2-FF07-4778-B163-C0068C69532E}" type="presOf" srcId="{18ED271E-679D-442F-BB93-94C9D95A99E7}" destId="{4AF4DB2E-B5ED-4676-82BA-62B621645DCD}" srcOrd="0" destOrd="0" presId="urn:microsoft.com/office/officeart/2005/8/layout/process5"/>
    <dgm:cxn modelId="{D8303F60-C7E5-484C-AFDD-FE025F5DB7A5}" type="presOf" srcId="{71828397-87FA-4DA8-9F4F-B2CD769ADA10}" destId="{59559FD5-23CB-41C6-97CB-0133A989D82A}" srcOrd="0" destOrd="0" presId="urn:microsoft.com/office/officeart/2005/8/layout/process5"/>
    <dgm:cxn modelId="{94AAFA7E-00EF-4630-AD8E-77599AA5B2C2}" type="presOf" srcId="{1F54B653-3D6E-4F6C-9A8A-3A5A70F81ADB}" destId="{2FB10487-CC25-4F20-8480-0AD49AC6AC79}" srcOrd="0" destOrd="0" presId="urn:microsoft.com/office/officeart/2005/8/layout/process5"/>
    <dgm:cxn modelId="{9C45E443-AB01-41BF-9D9A-6BE27E5D844F}" type="presOf" srcId="{2F4D269D-F582-4262-8325-8C78679A8F9E}" destId="{60D750AE-CB64-4FCD-A524-70ABCFEFC897}" srcOrd="0" destOrd="0" presId="urn:microsoft.com/office/officeart/2005/8/layout/process5"/>
    <dgm:cxn modelId="{DED428C1-5BE0-43A5-B467-B6B9D0037D35}" type="presOf" srcId="{38AE9F03-ABB4-4F3C-8EB4-6B0522EA0BA1}" destId="{0BF9DD57-E447-40EA-9373-0B02180238D7}" srcOrd="0" destOrd="0" presId="urn:microsoft.com/office/officeart/2005/8/layout/process5"/>
    <dgm:cxn modelId="{2317D406-7836-41B6-B817-42CC89F63DCF}" type="presOf" srcId="{781E377C-8A47-46FD-9002-56D9DBA29990}" destId="{115FECEB-1DA5-4BDB-847A-B602C2611EC5}" srcOrd="1" destOrd="0" presId="urn:microsoft.com/office/officeart/2005/8/layout/process5"/>
    <dgm:cxn modelId="{8ACD25D1-26D3-4653-AF58-01AC23DADDD6}" type="presOf" srcId="{31904664-29B0-4391-8B7B-F88B9A9CF48B}" destId="{0E11AC26-C4B3-4675-A3AA-A8F273D26B2A}" srcOrd="1" destOrd="0" presId="urn:microsoft.com/office/officeart/2005/8/layout/process5"/>
    <dgm:cxn modelId="{568D61CE-2DE5-4C15-8A4E-D2C2AD9FA83B}" type="presOf" srcId="{31904664-29B0-4391-8B7B-F88B9A9CF48B}" destId="{485EB5F9-8DA7-49A1-A24B-E9094C844C49}" srcOrd="0" destOrd="0" presId="urn:microsoft.com/office/officeart/2005/8/layout/process5"/>
    <dgm:cxn modelId="{E0645987-9976-471B-BEE6-AD5597A1839B}" type="presOf" srcId="{619A3D5E-23A9-4A2F-9546-223FBB01C7CC}" destId="{E6880952-E61C-4205-BE5E-790D2AEDDA87}" srcOrd="0" destOrd="0" presId="urn:microsoft.com/office/officeart/2005/8/layout/process5"/>
    <dgm:cxn modelId="{BF38F7F1-269F-4DA5-9A5F-5727009C5A4D}" type="presOf" srcId="{8F4F2704-DDE2-4D0B-9261-54F579714E9E}" destId="{A24CEC3E-F0D6-43E8-B0C7-F1EE39C3AE23}" srcOrd="0" destOrd="0" presId="urn:microsoft.com/office/officeart/2005/8/layout/process5"/>
    <dgm:cxn modelId="{EC0A3B62-8B20-434C-8CEC-203789EAF23D}" type="presOf" srcId="{461D3ACF-1082-4611-8074-2D0801AB9960}" destId="{2CAA43A5-353C-4A71-9052-A514F88D7199}" srcOrd="0" destOrd="0" presId="urn:microsoft.com/office/officeart/2005/8/layout/process5"/>
    <dgm:cxn modelId="{176B9358-6A1A-4369-B32E-2E65BD5955E5}" type="presOf" srcId="{3A31E411-282E-42EB-9F86-F078A4E0D030}" destId="{CCC1F2C0-8AC6-4FB5-8E48-DECC4CAA35E3}" srcOrd="0" destOrd="0" presId="urn:microsoft.com/office/officeart/2005/8/layout/process5"/>
    <dgm:cxn modelId="{21D6A75D-5AFA-4A61-B9FF-0C3B866C0448}" srcId="{6820F36E-2405-477B-9E89-C7C726F78F55}" destId="{71828397-87FA-4DA8-9F4F-B2CD769ADA10}" srcOrd="3" destOrd="0" parTransId="{DAAFE77F-8D70-4780-9622-3ECAE4FA5566}" sibTransId="{781E377C-8A47-46FD-9002-56D9DBA29990}"/>
    <dgm:cxn modelId="{16E5F41D-B74C-4A51-900F-1E29ABD7492E}" type="presParOf" srcId="{3DDC9375-5E75-48A3-85CF-5A494D342545}" destId="{60D750AE-CB64-4FCD-A524-70ABCFEFC897}" srcOrd="0" destOrd="0" presId="urn:microsoft.com/office/officeart/2005/8/layout/process5"/>
    <dgm:cxn modelId="{0AE7EC44-D18B-4028-BBC5-106B891A79C1}" type="presParOf" srcId="{3DDC9375-5E75-48A3-85CF-5A494D342545}" destId="{99FA05E5-49A4-4431-9BFC-9A52E47B8B05}" srcOrd="1" destOrd="0" presId="urn:microsoft.com/office/officeart/2005/8/layout/process5"/>
    <dgm:cxn modelId="{478F2181-98E5-4AE7-8DDD-D3C1EBBD22DF}" type="presParOf" srcId="{99FA05E5-49A4-4431-9BFC-9A52E47B8B05}" destId="{19DF07DC-DF27-4C15-A358-4571520E1540}" srcOrd="0" destOrd="0" presId="urn:microsoft.com/office/officeart/2005/8/layout/process5"/>
    <dgm:cxn modelId="{00D1ED0E-2E6F-4157-88C1-DCB1BC021326}" type="presParOf" srcId="{3DDC9375-5E75-48A3-85CF-5A494D342545}" destId="{A24CEC3E-F0D6-43E8-B0C7-F1EE39C3AE23}" srcOrd="2" destOrd="0" presId="urn:microsoft.com/office/officeart/2005/8/layout/process5"/>
    <dgm:cxn modelId="{95707D05-1A2C-4E7B-A4F1-83EF2763BDCD}" type="presParOf" srcId="{3DDC9375-5E75-48A3-85CF-5A494D342545}" destId="{EB60BF38-0544-44E1-AA8F-74FEB977B972}" srcOrd="3" destOrd="0" presId="urn:microsoft.com/office/officeart/2005/8/layout/process5"/>
    <dgm:cxn modelId="{AE3DF85F-1537-4502-80AC-2937C9F2ECDC}" type="presParOf" srcId="{EB60BF38-0544-44E1-AA8F-74FEB977B972}" destId="{54E7C34A-799F-45C9-87FE-83432B87DE35}" srcOrd="0" destOrd="0" presId="urn:microsoft.com/office/officeart/2005/8/layout/process5"/>
    <dgm:cxn modelId="{C1B6BFF5-DF64-4D9D-9A22-7296A7ACE2F3}" type="presParOf" srcId="{3DDC9375-5E75-48A3-85CF-5A494D342545}" destId="{1B6BF726-5788-4B6E-A8FA-D1C10A643134}" srcOrd="4" destOrd="0" presId="urn:microsoft.com/office/officeart/2005/8/layout/process5"/>
    <dgm:cxn modelId="{35BCEDCD-AC8A-45E0-BCDE-4BBA88624044}" type="presParOf" srcId="{3DDC9375-5E75-48A3-85CF-5A494D342545}" destId="{E6880952-E61C-4205-BE5E-790D2AEDDA87}" srcOrd="5" destOrd="0" presId="urn:microsoft.com/office/officeart/2005/8/layout/process5"/>
    <dgm:cxn modelId="{91CDA58D-8BF8-4383-AE59-A53E135F48B9}" type="presParOf" srcId="{E6880952-E61C-4205-BE5E-790D2AEDDA87}" destId="{782A3C72-52FE-4503-9176-639DB6AFF3AE}" srcOrd="0" destOrd="0" presId="urn:microsoft.com/office/officeart/2005/8/layout/process5"/>
    <dgm:cxn modelId="{84CE7911-2376-43BA-8259-301F3E70D626}" type="presParOf" srcId="{3DDC9375-5E75-48A3-85CF-5A494D342545}" destId="{59559FD5-23CB-41C6-97CB-0133A989D82A}" srcOrd="6" destOrd="0" presId="urn:microsoft.com/office/officeart/2005/8/layout/process5"/>
    <dgm:cxn modelId="{B9E0731B-0698-4B04-B05B-AA2E1B581AE6}" type="presParOf" srcId="{3DDC9375-5E75-48A3-85CF-5A494D342545}" destId="{807FEE0B-4872-40F4-BF65-60AB53E43D94}" srcOrd="7" destOrd="0" presId="urn:microsoft.com/office/officeart/2005/8/layout/process5"/>
    <dgm:cxn modelId="{9A0F0F40-6C7A-49E7-B3DF-0DCBC6CEF5A9}" type="presParOf" srcId="{807FEE0B-4872-40F4-BF65-60AB53E43D94}" destId="{115FECEB-1DA5-4BDB-847A-B602C2611EC5}" srcOrd="0" destOrd="0" presId="urn:microsoft.com/office/officeart/2005/8/layout/process5"/>
    <dgm:cxn modelId="{17D9F48C-A153-4BE4-9506-BF466B8A0A8E}" type="presParOf" srcId="{3DDC9375-5E75-48A3-85CF-5A494D342545}" destId="{A85F3B23-2ADF-4824-8848-C848F6EA964C}" srcOrd="8" destOrd="0" presId="urn:microsoft.com/office/officeart/2005/8/layout/process5"/>
    <dgm:cxn modelId="{61F4D0A5-B51D-4A65-B313-D7B02EC59B58}" type="presParOf" srcId="{3DDC9375-5E75-48A3-85CF-5A494D342545}" destId="{0BF9DD57-E447-40EA-9373-0B02180238D7}" srcOrd="9" destOrd="0" presId="urn:microsoft.com/office/officeart/2005/8/layout/process5"/>
    <dgm:cxn modelId="{B3C710C7-EE72-4D8F-9B61-44C5CA602296}" type="presParOf" srcId="{0BF9DD57-E447-40EA-9373-0B02180238D7}" destId="{DEFCAC4D-DE6E-4E57-8ACB-7BD7D484A86F}" srcOrd="0" destOrd="0" presId="urn:microsoft.com/office/officeart/2005/8/layout/process5"/>
    <dgm:cxn modelId="{C8F10471-7725-4592-9CF7-9FEF461D6222}" type="presParOf" srcId="{3DDC9375-5E75-48A3-85CF-5A494D342545}" destId="{867F9FCA-7969-4F98-AF93-967A45741703}" srcOrd="10" destOrd="0" presId="urn:microsoft.com/office/officeart/2005/8/layout/process5"/>
    <dgm:cxn modelId="{CBC0CCE7-31BB-46D2-B79D-7307EB31CC03}" type="presParOf" srcId="{3DDC9375-5E75-48A3-85CF-5A494D342545}" destId="{9BEE7A76-D89A-46C1-B717-1A4B9A8EDCF6}" srcOrd="11" destOrd="0" presId="urn:microsoft.com/office/officeart/2005/8/layout/process5"/>
    <dgm:cxn modelId="{624FFC40-564E-437D-88FC-8E128B1982C1}" type="presParOf" srcId="{9BEE7A76-D89A-46C1-B717-1A4B9A8EDCF6}" destId="{62A20D2C-65D3-47F5-A578-73C28B6402A7}" srcOrd="0" destOrd="0" presId="urn:microsoft.com/office/officeart/2005/8/layout/process5"/>
    <dgm:cxn modelId="{533ECEF8-AFE0-46B8-9D7E-D613C732A44A}" type="presParOf" srcId="{3DDC9375-5E75-48A3-85CF-5A494D342545}" destId="{9E282A6E-2A17-4CEA-AC64-115C4580AD8B}" srcOrd="12" destOrd="0" presId="urn:microsoft.com/office/officeart/2005/8/layout/process5"/>
    <dgm:cxn modelId="{9D665CAC-9142-4DFA-8785-0C7F3358A969}" type="presParOf" srcId="{3DDC9375-5E75-48A3-85CF-5A494D342545}" destId="{CCDD3FFD-CECF-4084-949E-27DBFD84C893}" srcOrd="13" destOrd="0" presId="urn:microsoft.com/office/officeart/2005/8/layout/process5"/>
    <dgm:cxn modelId="{055F0F6E-E698-4526-BB0E-DA0E94C34B26}" type="presParOf" srcId="{CCDD3FFD-CECF-4084-949E-27DBFD84C893}" destId="{ABC42EA1-F98D-48F8-A1AE-E9B8C875D5D7}" srcOrd="0" destOrd="0" presId="urn:microsoft.com/office/officeart/2005/8/layout/process5"/>
    <dgm:cxn modelId="{A4A501ED-1F16-49B8-A6AD-0B2704FBE6B6}" type="presParOf" srcId="{3DDC9375-5E75-48A3-85CF-5A494D342545}" destId="{9D8DF48C-4A38-409C-A8D1-18CE2D1A46AC}" srcOrd="14" destOrd="0" presId="urn:microsoft.com/office/officeart/2005/8/layout/process5"/>
    <dgm:cxn modelId="{3944A0A2-15CF-4E38-A501-30232808331B}" type="presParOf" srcId="{3DDC9375-5E75-48A3-85CF-5A494D342545}" destId="{2FB10487-CC25-4F20-8480-0AD49AC6AC79}" srcOrd="15" destOrd="0" presId="urn:microsoft.com/office/officeart/2005/8/layout/process5"/>
    <dgm:cxn modelId="{0D61D435-7A0C-4BBB-9F69-B725F70AD1C4}" type="presParOf" srcId="{2FB10487-CC25-4F20-8480-0AD49AC6AC79}" destId="{E26B4F71-E568-47EC-8955-8CE72825F426}" srcOrd="0" destOrd="0" presId="urn:microsoft.com/office/officeart/2005/8/layout/process5"/>
    <dgm:cxn modelId="{0CFFF490-FA90-42FB-9CEE-9CB5AADF93D4}" type="presParOf" srcId="{3DDC9375-5E75-48A3-85CF-5A494D342545}" destId="{B08A3FEE-496B-4581-80CA-02F2A8DC08DC}" srcOrd="16" destOrd="0" presId="urn:microsoft.com/office/officeart/2005/8/layout/process5"/>
    <dgm:cxn modelId="{E317FF3E-38FE-45EA-8089-7BE4BC179124}" type="presParOf" srcId="{3DDC9375-5E75-48A3-85CF-5A494D342545}" destId="{E2087636-3ADD-4D78-8677-9ACA04519586}" srcOrd="17" destOrd="0" presId="urn:microsoft.com/office/officeart/2005/8/layout/process5"/>
    <dgm:cxn modelId="{8C925C6D-EDC8-4577-94FC-CE89C7B581A3}" type="presParOf" srcId="{E2087636-3ADD-4D78-8677-9ACA04519586}" destId="{43438B83-F085-449B-B5E8-63E516DF2926}" srcOrd="0" destOrd="0" presId="urn:microsoft.com/office/officeart/2005/8/layout/process5"/>
    <dgm:cxn modelId="{C0DD85DD-CDF3-47C1-A825-3938367FCDC1}" type="presParOf" srcId="{3DDC9375-5E75-48A3-85CF-5A494D342545}" destId="{CCC1F2C0-8AC6-4FB5-8E48-DECC4CAA35E3}" srcOrd="18" destOrd="0" presId="urn:microsoft.com/office/officeart/2005/8/layout/process5"/>
    <dgm:cxn modelId="{4394F769-D5C1-4661-8088-BEC20C3D7024}" type="presParOf" srcId="{3DDC9375-5E75-48A3-85CF-5A494D342545}" destId="{485EB5F9-8DA7-49A1-A24B-E9094C844C49}" srcOrd="19" destOrd="0" presId="urn:microsoft.com/office/officeart/2005/8/layout/process5"/>
    <dgm:cxn modelId="{9CA449AD-5308-4602-9B39-09AB86067DCC}" type="presParOf" srcId="{485EB5F9-8DA7-49A1-A24B-E9094C844C49}" destId="{0E11AC26-C4B3-4675-A3AA-A8F273D26B2A}" srcOrd="0" destOrd="0" presId="urn:microsoft.com/office/officeart/2005/8/layout/process5"/>
    <dgm:cxn modelId="{B6669499-2423-4EF4-BE2C-55F30C70CF1A}" type="presParOf" srcId="{3DDC9375-5E75-48A3-85CF-5A494D342545}" destId="{4AF4DB2E-B5ED-4676-82BA-62B621645DCD}" srcOrd="20" destOrd="0" presId="urn:microsoft.com/office/officeart/2005/8/layout/process5"/>
    <dgm:cxn modelId="{8711A503-AFF0-4DC5-AF35-260E7EF0630F}" type="presParOf" srcId="{3DDC9375-5E75-48A3-85CF-5A494D342545}" destId="{2CAA43A5-353C-4A71-9052-A514F88D7199}" srcOrd="21" destOrd="0" presId="urn:microsoft.com/office/officeart/2005/8/layout/process5"/>
    <dgm:cxn modelId="{01DF39C0-6C52-4AFE-9E50-E8086966F8B5}" type="presParOf" srcId="{2CAA43A5-353C-4A71-9052-A514F88D7199}" destId="{32AD40FE-1786-4F6D-A19D-96B04378757B}" srcOrd="0" destOrd="0" presId="urn:microsoft.com/office/officeart/2005/8/layout/process5"/>
    <dgm:cxn modelId="{81C0C4D1-19C8-4182-A2D0-88AAA0C1636A}" type="presParOf" srcId="{3DDC9375-5E75-48A3-85CF-5A494D342545}" destId="{AE200826-D68F-4254-8A8D-F09AB42FADC9}" srcOrd="2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a:solidFill>
          <a:srgbClr val="FF0000"/>
        </a:solidFill>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56DAE4F9-2F44-4F5A-9E63-C70E1C81FF1F}">
      <dgm:prSet phldrT="[Text]"/>
      <dgm:spPr/>
      <dgm:t>
        <a:bodyPr/>
        <a:lstStyle/>
        <a:p>
          <a:pPr algn="ctr"/>
          <a:r>
            <a:rPr lang="en-US" dirty="0" smtClean="0"/>
            <a:t>Production Strategies</a:t>
          </a:r>
          <a:endParaRPr lang="en-US" dirty="0"/>
        </a:p>
      </dgm:t>
    </dgm:pt>
    <dgm:pt modelId="{2E33A368-BD3B-49BC-B781-7AA53FF4A604}" type="parTrans" cxnId="{6C2ABF26-4A4F-4668-A225-0423A8D5A0A1}">
      <dgm:prSet/>
      <dgm:spPr/>
      <dgm:t>
        <a:bodyPr/>
        <a:lstStyle/>
        <a:p>
          <a:endParaRPr lang="en-US"/>
        </a:p>
      </dgm:t>
    </dgm:pt>
    <dgm:pt modelId="{789553C3-3DBA-4D9B-A0C7-02E824ED0CD3}" type="sibTrans" cxnId="{6C2ABF26-4A4F-4668-A225-0423A8D5A0A1}">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4">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3"/>
      <dgm:spPr/>
      <dgm:t>
        <a:bodyPr/>
        <a:lstStyle/>
        <a:p>
          <a:endParaRPr lang="en-US"/>
        </a:p>
      </dgm:t>
    </dgm:pt>
    <dgm:pt modelId="{B33828D6-7692-4565-AFEF-525C60CE6F1F}" type="pres">
      <dgm:prSet presAssocID="{E8DD8257-31BA-43EA-8EC3-B0C3D4B53FF9}" presName="connectorText" presStyleLbl="sibTrans2D1" presStyleIdx="0" presStyleCnt="3"/>
      <dgm:spPr/>
      <dgm:t>
        <a:bodyPr/>
        <a:lstStyle/>
        <a:p>
          <a:endParaRPr lang="en-US"/>
        </a:p>
      </dgm:t>
    </dgm:pt>
    <dgm:pt modelId="{93372850-D85B-46F2-A0BB-9F4BBEE4182E}" type="pres">
      <dgm:prSet presAssocID="{56DAE4F9-2F44-4F5A-9E63-C70E1C81FF1F}" presName="node" presStyleLbl="node1" presStyleIdx="1" presStyleCnt="4">
        <dgm:presLayoutVars>
          <dgm:bulletEnabled val="1"/>
        </dgm:presLayoutVars>
      </dgm:prSet>
      <dgm:spPr/>
      <dgm:t>
        <a:bodyPr/>
        <a:lstStyle/>
        <a:p>
          <a:endParaRPr lang="en-US"/>
        </a:p>
      </dgm:t>
    </dgm:pt>
    <dgm:pt modelId="{E45F4728-6CAD-480A-8A82-25D8F5711911}" type="pres">
      <dgm:prSet presAssocID="{789553C3-3DBA-4D9B-A0C7-02E824ED0CD3}" presName="sibTrans" presStyleLbl="sibTrans2D1" presStyleIdx="1" presStyleCnt="3"/>
      <dgm:spPr/>
      <dgm:t>
        <a:bodyPr/>
        <a:lstStyle/>
        <a:p>
          <a:endParaRPr lang="en-US"/>
        </a:p>
      </dgm:t>
    </dgm:pt>
    <dgm:pt modelId="{D08BD5A3-78AA-4D93-92BC-E2CBBC1F2948}" type="pres">
      <dgm:prSet presAssocID="{789553C3-3DBA-4D9B-A0C7-02E824ED0CD3}" presName="connectorText" presStyleLbl="sibTrans2D1" presStyleIdx="1" presStyleCnt="3"/>
      <dgm:spPr/>
      <dgm:t>
        <a:bodyPr/>
        <a:lstStyle/>
        <a:p>
          <a:endParaRPr lang="en-US"/>
        </a:p>
      </dgm:t>
    </dgm:pt>
    <dgm:pt modelId="{FAABFB98-4E39-4FD0-BE86-9708182E1DF5}" type="pres">
      <dgm:prSet presAssocID="{D055E146-DA82-4F40-959A-717C2720BD59}" presName="node" presStyleLbl="node1" presStyleIdx="2" presStyleCnt="4">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3"/>
      <dgm:spPr/>
      <dgm:t>
        <a:bodyPr/>
        <a:lstStyle/>
        <a:p>
          <a:endParaRPr lang="en-US"/>
        </a:p>
      </dgm:t>
    </dgm:pt>
    <dgm:pt modelId="{A3F26DB2-D06C-4A8C-B119-7E26684092E7}" type="pres">
      <dgm:prSet presAssocID="{F71C3A5C-D8E8-45CA-A165-D74A285EAE03}" presName="connectorText" presStyleLbl="sibTrans2D1" presStyleIdx="2" presStyleCnt="3"/>
      <dgm:spPr/>
      <dgm:t>
        <a:bodyPr/>
        <a:lstStyle/>
        <a:p>
          <a:endParaRPr lang="en-US"/>
        </a:p>
      </dgm:t>
    </dgm:pt>
    <dgm:pt modelId="{99207C87-398D-45BC-B4D8-5C03C1F4CDEB}" type="pres">
      <dgm:prSet presAssocID="{058776C9-2F61-4F36-893B-12537C8F1CAA}" presName="node" presStyleLbl="node1" presStyleIdx="3" presStyleCnt="4">
        <dgm:presLayoutVars>
          <dgm:bulletEnabled val="1"/>
        </dgm:presLayoutVars>
      </dgm:prSet>
      <dgm:spPr/>
      <dgm:t>
        <a:bodyPr/>
        <a:lstStyle/>
        <a:p>
          <a:endParaRPr lang="en-US"/>
        </a:p>
      </dgm:t>
    </dgm:pt>
  </dgm:ptLst>
  <dgm:cxnLst>
    <dgm:cxn modelId="{B2CE2D83-B56B-4CA0-8DFB-C86AB9E75C2E}" type="presOf" srcId="{789553C3-3DBA-4D9B-A0C7-02E824ED0CD3}" destId="{E45F4728-6CAD-480A-8A82-25D8F5711911}" srcOrd="0" destOrd="0" presId="urn:microsoft.com/office/officeart/2005/8/layout/process2"/>
    <dgm:cxn modelId="{A4BD7FA5-760E-439A-BF2B-5B07721B7B52}" srcId="{23379DF0-CADA-4D55-AF0E-D59199864C52}" destId="{E305A5A0-6A5F-499E-986F-CD08075C6A25}" srcOrd="0" destOrd="0" parTransId="{C7FF8924-ED05-41E8-9013-F90F2EC92DA6}" sibTransId="{E8DD8257-31BA-43EA-8EC3-B0C3D4B53FF9}"/>
    <dgm:cxn modelId="{E5C4A45D-016B-46D3-9100-36123DD7EA97}" type="presOf" srcId="{23379DF0-CADA-4D55-AF0E-D59199864C52}" destId="{973071E0-B929-4185-BCAE-9EDBCE041F4D}" srcOrd="0" destOrd="0" presId="urn:microsoft.com/office/officeart/2005/8/layout/process2"/>
    <dgm:cxn modelId="{8906D180-02DA-4E38-8868-14AD1F815499}" type="presOf" srcId="{56DAE4F9-2F44-4F5A-9E63-C70E1C81FF1F}" destId="{93372850-D85B-46F2-A0BB-9F4BBEE4182E}" srcOrd="0" destOrd="0" presId="urn:microsoft.com/office/officeart/2005/8/layout/process2"/>
    <dgm:cxn modelId="{497CE8B9-8688-472C-A2DB-590C97752D53}" srcId="{23379DF0-CADA-4D55-AF0E-D59199864C52}" destId="{058776C9-2F61-4F36-893B-12537C8F1CAA}" srcOrd="3" destOrd="0" parTransId="{FB73AB84-3B8E-4509-BB5C-637503661805}" sibTransId="{F47B9A51-12F9-4704-AC2C-4E9DD53561F4}"/>
    <dgm:cxn modelId="{3D6D0689-015D-4B9E-822D-4101C0198E59}" type="presOf" srcId="{E8DD8257-31BA-43EA-8EC3-B0C3D4B53FF9}" destId="{B33828D6-7692-4565-AFEF-525C60CE6F1F}" srcOrd="1" destOrd="0" presId="urn:microsoft.com/office/officeart/2005/8/layout/process2"/>
    <dgm:cxn modelId="{EB699647-55A9-4664-B15E-A13192815457}" type="presOf" srcId="{E8DD8257-31BA-43EA-8EC3-B0C3D4B53FF9}" destId="{3935C907-7539-4394-8E14-9260C197F62A}" srcOrd="0" destOrd="0" presId="urn:microsoft.com/office/officeart/2005/8/layout/process2"/>
    <dgm:cxn modelId="{6A4C0316-8F19-4FE1-878D-EB3521A392C4}" type="presOf" srcId="{058776C9-2F61-4F36-893B-12537C8F1CAA}" destId="{99207C87-398D-45BC-B4D8-5C03C1F4CDEB}" srcOrd="0" destOrd="0" presId="urn:microsoft.com/office/officeart/2005/8/layout/process2"/>
    <dgm:cxn modelId="{A38AA629-1415-4E61-9C61-7366018F92FF}" type="presOf" srcId="{E305A5A0-6A5F-499E-986F-CD08075C6A25}" destId="{BBE00986-5D1C-4FCE-8B5F-16A8EB9F9B2A}" srcOrd="0" destOrd="0" presId="urn:microsoft.com/office/officeart/2005/8/layout/process2"/>
    <dgm:cxn modelId="{5D66FADF-5209-4184-862A-D6E8D9523747}" type="presOf" srcId="{D055E146-DA82-4F40-959A-717C2720BD59}" destId="{FAABFB98-4E39-4FD0-BE86-9708182E1DF5}" srcOrd="0" destOrd="0" presId="urn:microsoft.com/office/officeart/2005/8/layout/process2"/>
    <dgm:cxn modelId="{E26404CA-2D25-4C1B-80D4-36BB437CD2D8}" type="presOf" srcId="{F71C3A5C-D8E8-45CA-A165-D74A285EAE03}" destId="{A3F26DB2-D06C-4A8C-B119-7E26684092E7}" srcOrd="1" destOrd="0" presId="urn:microsoft.com/office/officeart/2005/8/layout/process2"/>
    <dgm:cxn modelId="{6C2ABF26-4A4F-4668-A225-0423A8D5A0A1}" srcId="{23379DF0-CADA-4D55-AF0E-D59199864C52}" destId="{56DAE4F9-2F44-4F5A-9E63-C70E1C81FF1F}" srcOrd="1" destOrd="0" parTransId="{2E33A368-BD3B-49BC-B781-7AA53FF4A604}" sibTransId="{789553C3-3DBA-4D9B-A0C7-02E824ED0CD3}"/>
    <dgm:cxn modelId="{92DCC49E-C32C-4A72-83B6-9383B47070A5}" srcId="{23379DF0-CADA-4D55-AF0E-D59199864C52}" destId="{D055E146-DA82-4F40-959A-717C2720BD59}" srcOrd="2" destOrd="0" parTransId="{64BC0E01-C45D-4ADD-A40C-6C8EE84EAEB6}" sibTransId="{F71C3A5C-D8E8-45CA-A165-D74A285EAE03}"/>
    <dgm:cxn modelId="{DE7E33D1-94A9-4A80-BB49-476D469F6474}" type="presOf" srcId="{F71C3A5C-D8E8-45CA-A165-D74A285EAE03}" destId="{04F24BA8-F4F9-47A9-9ADC-D22CA140D8E5}" srcOrd="0" destOrd="0" presId="urn:microsoft.com/office/officeart/2005/8/layout/process2"/>
    <dgm:cxn modelId="{AB95A065-049A-470E-A67C-D60D8CFD5C34}" type="presOf" srcId="{789553C3-3DBA-4D9B-A0C7-02E824ED0CD3}" destId="{D08BD5A3-78AA-4D93-92BC-E2CBBC1F2948}" srcOrd="1" destOrd="0" presId="urn:microsoft.com/office/officeart/2005/8/layout/process2"/>
    <dgm:cxn modelId="{0D11024C-4FF4-44CB-A7EE-9CCB1E7B4CD3}" type="presParOf" srcId="{973071E0-B929-4185-BCAE-9EDBCE041F4D}" destId="{BBE00986-5D1C-4FCE-8B5F-16A8EB9F9B2A}" srcOrd="0" destOrd="0" presId="urn:microsoft.com/office/officeart/2005/8/layout/process2"/>
    <dgm:cxn modelId="{99ABF77F-286A-4B28-B356-F62969346C12}" type="presParOf" srcId="{973071E0-B929-4185-BCAE-9EDBCE041F4D}" destId="{3935C907-7539-4394-8E14-9260C197F62A}" srcOrd="1" destOrd="0" presId="urn:microsoft.com/office/officeart/2005/8/layout/process2"/>
    <dgm:cxn modelId="{F3258293-7F0D-4E1E-B1D7-AF9E716D2E9B}" type="presParOf" srcId="{3935C907-7539-4394-8E14-9260C197F62A}" destId="{B33828D6-7692-4565-AFEF-525C60CE6F1F}" srcOrd="0" destOrd="0" presId="urn:microsoft.com/office/officeart/2005/8/layout/process2"/>
    <dgm:cxn modelId="{F8A6074B-A23B-494F-B940-889A68B21BDF}" type="presParOf" srcId="{973071E0-B929-4185-BCAE-9EDBCE041F4D}" destId="{93372850-D85B-46F2-A0BB-9F4BBEE4182E}" srcOrd="2" destOrd="0" presId="urn:microsoft.com/office/officeart/2005/8/layout/process2"/>
    <dgm:cxn modelId="{FB94ECEB-3495-42AB-BD0E-A70377229F66}" type="presParOf" srcId="{973071E0-B929-4185-BCAE-9EDBCE041F4D}" destId="{E45F4728-6CAD-480A-8A82-25D8F5711911}" srcOrd="3" destOrd="0" presId="urn:microsoft.com/office/officeart/2005/8/layout/process2"/>
    <dgm:cxn modelId="{EA588C41-2E7D-488E-BDFA-65C9AF73B65E}" type="presParOf" srcId="{E45F4728-6CAD-480A-8A82-25D8F5711911}" destId="{D08BD5A3-78AA-4D93-92BC-E2CBBC1F2948}" srcOrd="0" destOrd="0" presId="urn:microsoft.com/office/officeart/2005/8/layout/process2"/>
    <dgm:cxn modelId="{940A8C86-8D42-4728-9E53-860D338A3725}" type="presParOf" srcId="{973071E0-B929-4185-BCAE-9EDBCE041F4D}" destId="{FAABFB98-4E39-4FD0-BE86-9708182E1DF5}" srcOrd="4" destOrd="0" presId="urn:microsoft.com/office/officeart/2005/8/layout/process2"/>
    <dgm:cxn modelId="{53449B36-B8DD-42C7-8447-30C9F9B46932}" type="presParOf" srcId="{973071E0-B929-4185-BCAE-9EDBCE041F4D}" destId="{04F24BA8-F4F9-47A9-9ADC-D22CA140D8E5}" srcOrd="5" destOrd="0" presId="urn:microsoft.com/office/officeart/2005/8/layout/process2"/>
    <dgm:cxn modelId="{F185057E-8392-422A-B68D-60CA691E6071}" type="presParOf" srcId="{04F24BA8-F4F9-47A9-9ADC-D22CA140D8E5}" destId="{A3F26DB2-D06C-4A8C-B119-7E26684092E7}" srcOrd="0" destOrd="0" presId="urn:microsoft.com/office/officeart/2005/8/layout/process2"/>
    <dgm:cxn modelId="{74671AB7-66F0-49B0-BBB8-3DA3B35EE3D3}" type="presParOf" srcId="{973071E0-B929-4185-BCAE-9EDBCE041F4D}" destId="{99207C87-398D-45BC-B4D8-5C03C1F4CDEB}"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56DAE4F9-2F44-4F5A-9E63-C70E1C81FF1F}">
      <dgm:prSet phldrT="[Text]"/>
      <dgm:spPr>
        <a:solidFill>
          <a:srgbClr val="FF0000"/>
        </a:solidFill>
      </dgm:spPr>
      <dgm:t>
        <a:bodyPr/>
        <a:lstStyle/>
        <a:p>
          <a:pPr algn="ctr"/>
          <a:r>
            <a:rPr lang="en-US" dirty="0" smtClean="0"/>
            <a:t>Production Strategies</a:t>
          </a:r>
          <a:endParaRPr lang="en-US" dirty="0"/>
        </a:p>
      </dgm:t>
    </dgm:pt>
    <dgm:pt modelId="{2E33A368-BD3B-49BC-B781-7AA53FF4A604}" type="parTrans" cxnId="{6C2ABF26-4A4F-4668-A225-0423A8D5A0A1}">
      <dgm:prSet/>
      <dgm:spPr/>
      <dgm:t>
        <a:bodyPr/>
        <a:lstStyle/>
        <a:p>
          <a:endParaRPr lang="en-US"/>
        </a:p>
      </dgm:t>
    </dgm:pt>
    <dgm:pt modelId="{789553C3-3DBA-4D9B-A0C7-02E824ED0CD3}" type="sibTrans" cxnId="{6C2ABF26-4A4F-4668-A225-0423A8D5A0A1}">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4">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3"/>
      <dgm:spPr/>
      <dgm:t>
        <a:bodyPr/>
        <a:lstStyle/>
        <a:p>
          <a:endParaRPr lang="en-US"/>
        </a:p>
      </dgm:t>
    </dgm:pt>
    <dgm:pt modelId="{B33828D6-7692-4565-AFEF-525C60CE6F1F}" type="pres">
      <dgm:prSet presAssocID="{E8DD8257-31BA-43EA-8EC3-B0C3D4B53FF9}" presName="connectorText" presStyleLbl="sibTrans2D1" presStyleIdx="0" presStyleCnt="3"/>
      <dgm:spPr/>
      <dgm:t>
        <a:bodyPr/>
        <a:lstStyle/>
        <a:p>
          <a:endParaRPr lang="en-US"/>
        </a:p>
      </dgm:t>
    </dgm:pt>
    <dgm:pt modelId="{93372850-D85B-46F2-A0BB-9F4BBEE4182E}" type="pres">
      <dgm:prSet presAssocID="{56DAE4F9-2F44-4F5A-9E63-C70E1C81FF1F}" presName="node" presStyleLbl="node1" presStyleIdx="1" presStyleCnt="4">
        <dgm:presLayoutVars>
          <dgm:bulletEnabled val="1"/>
        </dgm:presLayoutVars>
      </dgm:prSet>
      <dgm:spPr/>
      <dgm:t>
        <a:bodyPr/>
        <a:lstStyle/>
        <a:p>
          <a:endParaRPr lang="en-US"/>
        </a:p>
      </dgm:t>
    </dgm:pt>
    <dgm:pt modelId="{E45F4728-6CAD-480A-8A82-25D8F5711911}" type="pres">
      <dgm:prSet presAssocID="{789553C3-3DBA-4D9B-A0C7-02E824ED0CD3}" presName="sibTrans" presStyleLbl="sibTrans2D1" presStyleIdx="1" presStyleCnt="3"/>
      <dgm:spPr/>
      <dgm:t>
        <a:bodyPr/>
        <a:lstStyle/>
        <a:p>
          <a:endParaRPr lang="en-US"/>
        </a:p>
      </dgm:t>
    </dgm:pt>
    <dgm:pt modelId="{D08BD5A3-78AA-4D93-92BC-E2CBBC1F2948}" type="pres">
      <dgm:prSet presAssocID="{789553C3-3DBA-4D9B-A0C7-02E824ED0CD3}" presName="connectorText" presStyleLbl="sibTrans2D1" presStyleIdx="1" presStyleCnt="3"/>
      <dgm:spPr/>
      <dgm:t>
        <a:bodyPr/>
        <a:lstStyle/>
        <a:p>
          <a:endParaRPr lang="en-US"/>
        </a:p>
      </dgm:t>
    </dgm:pt>
    <dgm:pt modelId="{FAABFB98-4E39-4FD0-BE86-9708182E1DF5}" type="pres">
      <dgm:prSet presAssocID="{D055E146-DA82-4F40-959A-717C2720BD59}" presName="node" presStyleLbl="node1" presStyleIdx="2" presStyleCnt="4">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3"/>
      <dgm:spPr/>
      <dgm:t>
        <a:bodyPr/>
        <a:lstStyle/>
        <a:p>
          <a:endParaRPr lang="en-US"/>
        </a:p>
      </dgm:t>
    </dgm:pt>
    <dgm:pt modelId="{A3F26DB2-D06C-4A8C-B119-7E26684092E7}" type="pres">
      <dgm:prSet presAssocID="{F71C3A5C-D8E8-45CA-A165-D74A285EAE03}" presName="connectorText" presStyleLbl="sibTrans2D1" presStyleIdx="2" presStyleCnt="3"/>
      <dgm:spPr/>
      <dgm:t>
        <a:bodyPr/>
        <a:lstStyle/>
        <a:p>
          <a:endParaRPr lang="en-US"/>
        </a:p>
      </dgm:t>
    </dgm:pt>
    <dgm:pt modelId="{99207C87-398D-45BC-B4D8-5C03C1F4CDEB}" type="pres">
      <dgm:prSet presAssocID="{058776C9-2F61-4F36-893B-12537C8F1CAA}" presName="node" presStyleLbl="node1" presStyleIdx="3" presStyleCnt="4">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BDC2BAA7-28CF-41DE-9D73-A48119D84CC1}" type="presOf" srcId="{789553C3-3DBA-4D9B-A0C7-02E824ED0CD3}" destId="{E45F4728-6CAD-480A-8A82-25D8F5711911}" srcOrd="0" destOrd="0" presId="urn:microsoft.com/office/officeart/2005/8/layout/process2"/>
    <dgm:cxn modelId="{D0028C87-D474-4D1F-93BA-A7DEAF686C83}" type="presOf" srcId="{D055E146-DA82-4F40-959A-717C2720BD59}" destId="{FAABFB98-4E39-4FD0-BE86-9708182E1DF5}" srcOrd="0" destOrd="0" presId="urn:microsoft.com/office/officeart/2005/8/layout/process2"/>
    <dgm:cxn modelId="{28EFE124-CFBF-4A09-865C-E94CC3D6164A}" type="presOf" srcId="{789553C3-3DBA-4D9B-A0C7-02E824ED0CD3}" destId="{D08BD5A3-78AA-4D93-92BC-E2CBBC1F2948}" srcOrd="1" destOrd="0" presId="urn:microsoft.com/office/officeart/2005/8/layout/process2"/>
    <dgm:cxn modelId="{193D3B27-1C10-4E98-8F19-2DEEE3D8F006}" type="presOf" srcId="{F71C3A5C-D8E8-45CA-A165-D74A285EAE03}" destId="{A3F26DB2-D06C-4A8C-B119-7E26684092E7}" srcOrd="1" destOrd="0" presId="urn:microsoft.com/office/officeart/2005/8/layout/process2"/>
    <dgm:cxn modelId="{5F360AB9-F4C5-4238-9C29-AD5B6F434BBA}" type="presOf" srcId="{23379DF0-CADA-4D55-AF0E-D59199864C52}" destId="{973071E0-B929-4185-BCAE-9EDBCE041F4D}" srcOrd="0" destOrd="0" presId="urn:microsoft.com/office/officeart/2005/8/layout/process2"/>
    <dgm:cxn modelId="{D214B074-6E60-4810-896F-757A5B0E5FDC}" type="presOf" srcId="{56DAE4F9-2F44-4F5A-9E63-C70E1C81FF1F}" destId="{93372850-D85B-46F2-A0BB-9F4BBEE4182E}" srcOrd="0" destOrd="0" presId="urn:microsoft.com/office/officeart/2005/8/layout/process2"/>
    <dgm:cxn modelId="{DF0A0DED-3FAA-4003-A9F5-EC801EBE0F81}" type="presOf" srcId="{E8DD8257-31BA-43EA-8EC3-B0C3D4B53FF9}" destId="{3935C907-7539-4394-8E14-9260C197F62A}" srcOrd="0" destOrd="0" presId="urn:microsoft.com/office/officeart/2005/8/layout/process2"/>
    <dgm:cxn modelId="{CF3CE6D7-C7F7-48D8-B097-8D3068EB4825}" type="presOf" srcId="{F71C3A5C-D8E8-45CA-A165-D74A285EAE03}" destId="{04F24BA8-F4F9-47A9-9ADC-D22CA140D8E5}" srcOrd="0" destOrd="0" presId="urn:microsoft.com/office/officeart/2005/8/layout/process2"/>
    <dgm:cxn modelId="{5AB86750-A0D6-43D4-AF75-A3F4B1AE993E}" type="presOf" srcId="{E305A5A0-6A5F-499E-986F-CD08075C6A25}" destId="{BBE00986-5D1C-4FCE-8B5F-16A8EB9F9B2A}" srcOrd="0" destOrd="0" presId="urn:microsoft.com/office/officeart/2005/8/layout/process2"/>
    <dgm:cxn modelId="{497CE8B9-8688-472C-A2DB-590C97752D53}" srcId="{23379DF0-CADA-4D55-AF0E-D59199864C52}" destId="{058776C9-2F61-4F36-893B-12537C8F1CAA}" srcOrd="3" destOrd="0" parTransId="{FB73AB84-3B8E-4509-BB5C-637503661805}" sibTransId="{F47B9A51-12F9-4704-AC2C-4E9DD53561F4}"/>
    <dgm:cxn modelId="{F85CAA04-7585-46EB-987E-22B0A83FEDE3}" type="presOf" srcId="{E8DD8257-31BA-43EA-8EC3-B0C3D4B53FF9}" destId="{B33828D6-7692-4565-AFEF-525C60CE6F1F}" srcOrd="1" destOrd="0" presId="urn:microsoft.com/office/officeart/2005/8/layout/process2"/>
    <dgm:cxn modelId="{CA28BF6C-C161-416E-8D17-9F8B459944B4}" type="presOf" srcId="{058776C9-2F61-4F36-893B-12537C8F1CAA}" destId="{99207C87-398D-45BC-B4D8-5C03C1F4CDEB}" srcOrd="0" destOrd="0" presId="urn:microsoft.com/office/officeart/2005/8/layout/process2"/>
    <dgm:cxn modelId="{6C2ABF26-4A4F-4668-A225-0423A8D5A0A1}" srcId="{23379DF0-CADA-4D55-AF0E-D59199864C52}" destId="{56DAE4F9-2F44-4F5A-9E63-C70E1C81FF1F}" srcOrd="1" destOrd="0" parTransId="{2E33A368-BD3B-49BC-B781-7AA53FF4A604}" sibTransId="{789553C3-3DBA-4D9B-A0C7-02E824ED0CD3}"/>
    <dgm:cxn modelId="{92DCC49E-C32C-4A72-83B6-9383B47070A5}" srcId="{23379DF0-CADA-4D55-AF0E-D59199864C52}" destId="{D055E146-DA82-4F40-959A-717C2720BD59}" srcOrd="2" destOrd="0" parTransId="{64BC0E01-C45D-4ADD-A40C-6C8EE84EAEB6}" sibTransId="{F71C3A5C-D8E8-45CA-A165-D74A285EAE03}"/>
    <dgm:cxn modelId="{08F3DFE3-0AEA-4D40-A9AD-C4138CC9FC4A}" type="presParOf" srcId="{973071E0-B929-4185-BCAE-9EDBCE041F4D}" destId="{BBE00986-5D1C-4FCE-8B5F-16A8EB9F9B2A}" srcOrd="0" destOrd="0" presId="urn:microsoft.com/office/officeart/2005/8/layout/process2"/>
    <dgm:cxn modelId="{F396709C-F394-459F-9232-A0E666C69FC0}" type="presParOf" srcId="{973071E0-B929-4185-BCAE-9EDBCE041F4D}" destId="{3935C907-7539-4394-8E14-9260C197F62A}" srcOrd="1" destOrd="0" presId="urn:microsoft.com/office/officeart/2005/8/layout/process2"/>
    <dgm:cxn modelId="{A9F7AFCB-2D29-4E16-A3C4-4F3A06C32938}" type="presParOf" srcId="{3935C907-7539-4394-8E14-9260C197F62A}" destId="{B33828D6-7692-4565-AFEF-525C60CE6F1F}" srcOrd="0" destOrd="0" presId="urn:microsoft.com/office/officeart/2005/8/layout/process2"/>
    <dgm:cxn modelId="{26C262F1-76F5-40A1-ACCE-3B23D7A4BC9B}" type="presParOf" srcId="{973071E0-B929-4185-BCAE-9EDBCE041F4D}" destId="{93372850-D85B-46F2-A0BB-9F4BBEE4182E}" srcOrd="2" destOrd="0" presId="urn:microsoft.com/office/officeart/2005/8/layout/process2"/>
    <dgm:cxn modelId="{41D65F4C-FA16-4363-81FA-A5B96F43F003}" type="presParOf" srcId="{973071E0-B929-4185-BCAE-9EDBCE041F4D}" destId="{E45F4728-6CAD-480A-8A82-25D8F5711911}" srcOrd="3" destOrd="0" presId="urn:microsoft.com/office/officeart/2005/8/layout/process2"/>
    <dgm:cxn modelId="{527C5795-7F27-4303-8C7D-EE3F985F2BA6}" type="presParOf" srcId="{E45F4728-6CAD-480A-8A82-25D8F5711911}" destId="{D08BD5A3-78AA-4D93-92BC-E2CBBC1F2948}" srcOrd="0" destOrd="0" presId="urn:microsoft.com/office/officeart/2005/8/layout/process2"/>
    <dgm:cxn modelId="{D94E335F-E4B9-4F98-97D6-1F330B6B4F23}" type="presParOf" srcId="{973071E0-B929-4185-BCAE-9EDBCE041F4D}" destId="{FAABFB98-4E39-4FD0-BE86-9708182E1DF5}" srcOrd="4" destOrd="0" presId="urn:microsoft.com/office/officeart/2005/8/layout/process2"/>
    <dgm:cxn modelId="{C644F076-7D88-4250-8EE6-EC3EB1D15DF1}" type="presParOf" srcId="{973071E0-B929-4185-BCAE-9EDBCE041F4D}" destId="{04F24BA8-F4F9-47A9-9ADC-D22CA140D8E5}" srcOrd="5" destOrd="0" presId="urn:microsoft.com/office/officeart/2005/8/layout/process2"/>
    <dgm:cxn modelId="{CF5F3F70-CDB7-4FEF-A9BA-D2DB4674171B}" type="presParOf" srcId="{04F24BA8-F4F9-47A9-9ADC-D22CA140D8E5}" destId="{A3F26DB2-D06C-4A8C-B119-7E26684092E7}" srcOrd="0" destOrd="0" presId="urn:microsoft.com/office/officeart/2005/8/layout/process2"/>
    <dgm:cxn modelId="{8F347639-CAE4-4CEB-ABFC-1DC21709D9E6}" type="presParOf" srcId="{973071E0-B929-4185-BCAE-9EDBCE041F4D}" destId="{99207C87-398D-45BC-B4D8-5C03C1F4CDEB}"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56DAE4F9-2F44-4F5A-9E63-C70E1C81FF1F}">
      <dgm:prSet phldrT="[Text]"/>
      <dgm:spPr>
        <a:solidFill>
          <a:srgbClr val="FF0000"/>
        </a:solidFill>
      </dgm:spPr>
      <dgm:t>
        <a:bodyPr/>
        <a:lstStyle/>
        <a:p>
          <a:pPr algn="ctr"/>
          <a:r>
            <a:rPr lang="en-US" dirty="0" smtClean="0"/>
            <a:t>Production Strategies</a:t>
          </a:r>
          <a:endParaRPr lang="en-US" dirty="0"/>
        </a:p>
      </dgm:t>
    </dgm:pt>
    <dgm:pt modelId="{2E33A368-BD3B-49BC-B781-7AA53FF4A604}" type="parTrans" cxnId="{6C2ABF26-4A4F-4668-A225-0423A8D5A0A1}">
      <dgm:prSet/>
      <dgm:spPr/>
      <dgm:t>
        <a:bodyPr/>
        <a:lstStyle/>
        <a:p>
          <a:endParaRPr lang="en-US"/>
        </a:p>
      </dgm:t>
    </dgm:pt>
    <dgm:pt modelId="{789553C3-3DBA-4D9B-A0C7-02E824ED0CD3}" type="sibTrans" cxnId="{6C2ABF26-4A4F-4668-A225-0423A8D5A0A1}">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4">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3"/>
      <dgm:spPr/>
      <dgm:t>
        <a:bodyPr/>
        <a:lstStyle/>
        <a:p>
          <a:endParaRPr lang="en-US"/>
        </a:p>
      </dgm:t>
    </dgm:pt>
    <dgm:pt modelId="{B33828D6-7692-4565-AFEF-525C60CE6F1F}" type="pres">
      <dgm:prSet presAssocID="{E8DD8257-31BA-43EA-8EC3-B0C3D4B53FF9}" presName="connectorText" presStyleLbl="sibTrans2D1" presStyleIdx="0" presStyleCnt="3"/>
      <dgm:spPr/>
      <dgm:t>
        <a:bodyPr/>
        <a:lstStyle/>
        <a:p>
          <a:endParaRPr lang="en-US"/>
        </a:p>
      </dgm:t>
    </dgm:pt>
    <dgm:pt modelId="{93372850-D85B-46F2-A0BB-9F4BBEE4182E}" type="pres">
      <dgm:prSet presAssocID="{56DAE4F9-2F44-4F5A-9E63-C70E1C81FF1F}" presName="node" presStyleLbl="node1" presStyleIdx="1" presStyleCnt="4">
        <dgm:presLayoutVars>
          <dgm:bulletEnabled val="1"/>
        </dgm:presLayoutVars>
      </dgm:prSet>
      <dgm:spPr/>
      <dgm:t>
        <a:bodyPr/>
        <a:lstStyle/>
        <a:p>
          <a:endParaRPr lang="en-US"/>
        </a:p>
      </dgm:t>
    </dgm:pt>
    <dgm:pt modelId="{E45F4728-6CAD-480A-8A82-25D8F5711911}" type="pres">
      <dgm:prSet presAssocID="{789553C3-3DBA-4D9B-A0C7-02E824ED0CD3}" presName="sibTrans" presStyleLbl="sibTrans2D1" presStyleIdx="1" presStyleCnt="3"/>
      <dgm:spPr/>
      <dgm:t>
        <a:bodyPr/>
        <a:lstStyle/>
        <a:p>
          <a:endParaRPr lang="en-US"/>
        </a:p>
      </dgm:t>
    </dgm:pt>
    <dgm:pt modelId="{D08BD5A3-78AA-4D93-92BC-E2CBBC1F2948}" type="pres">
      <dgm:prSet presAssocID="{789553C3-3DBA-4D9B-A0C7-02E824ED0CD3}" presName="connectorText" presStyleLbl="sibTrans2D1" presStyleIdx="1" presStyleCnt="3"/>
      <dgm:spPr/>
      <dgm:t>
        <a:bodyPr/>
        <a:lstStyle/>
        <a:p>
          <a:endParaRPr lang="en-US"/>
        </a:p>
      </dgm:t>
    </dgm:pt>
    <dgm:pt modelId="{FAABFB98-4E39-4FD0-BE86-9708182E1DF5}" type="pres">
      <dgm:prSet presAssocID="{D055E146-DA82-4F40-959A-717C2720BD59}" presName="node" presStyleLbl="node1" presStyleIdx="2" presStyleCnt="4">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3"/>
      <dgm:spPr/>
      <dgm:t>
        <a:bodyPr/>
        <a:lstStyle/>
        <a:p>
          <a:endParaRPr lang="en-US"/>
        </a:p>
      </dgm:t>
    </dgm:pt>
    <dgm:pt modelId="{A3F26DB2-D06C-4A8C-B119-7E26684092E7}" type="pres">
      <dgm:prSet presAssocID="{F71C3A5C-D8E8-45CA-A165-D74A285EAE03}" presName="connectorText" presStyleLbl="sibTrans2D1" presStyleIdx="2" presStyleCnt="3"/>
      <dgm:spPr/>
      <dgm:t>
        <a:bodyPr/>
        <a:lstStyle/>
        <a:p>
          <a:endParaRPr lang="en-US"/>
        </a:p>
      </dgm:t>
    </dgm:pt>
    <dgm:pt modelId="{99207C87-398D-45BC-B4D8-5C03C1F4CDEB}" type="pres">
      <dgm:prSet presAssocID="{058776C9-2F61-4F36-893B-12537C8F1CAA}" presName="node" presStyleLbl="node1" presStyleIdx="3" presStyleCnt="4">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4EF1A043-43B7-424F-8CF0-0AB5801D429A}" type="presOf" srcId="{E305A5A0-6A5F-499E-986F-CD08075C6A25}" destId="{BBE00986-5D1C-4FCE-8B5F-16A8EB9F9B2A}" srcOrd="0" destOrd="0" presId="urn:microsoft.com/office/officeart/2005/8/layout/process2"/>
    <dgm:cxn modelId="{26777F58-20E3-45BD-8306-864794DD55E1}" type="presOf" srcId="{F71C3A5C-D8E8-45CA-A165-D74A285EAE03}" destId="{04F24BA8-F4F9-47A9-9ADC-D22CA140D8E5}" srcOrd="0" destOrd="0" presId="urn:microsoft.com/office/officeart/2005/8/layout/process2"/>
    <dgm:cxn modelId="{C53163D3-42A5-4634-9E3B-5DBC27836F58}" type="presOf" srcId="{789553C3-3DBA-4D9B-A0C7-02E824ED0CD3}" destId="{E45F4728-6CAD-480A-8A82-25D8F5711911}" srcOrd="0" destOrd="0" presId="urn:microsoft.com/office/officeart/2005/8/layout/process2"/>
    <dgm:cxn modelId="{1B84CE9F-693D-4303-B0C4-07A00DAC57AA}" type="presOf" srcId="{789553C3-3DBA-4D9B-A0C7-02E824ED0CD3}" destId="{D08BD5A3-78AA-4D93-92BC-E2CBBC1F2948}" srcOrd="1" destOrd="0" presId="urn:microsoft.com/office/officeart/2005/8/layout/process2"/>
    <dgm:cxn modelId="{0234DC5F-CEA1-4904-853C-7C2FFDC32B4C}" type="presOf" srcId="{E8DD8257-31BA-43EA-8EC3-B0C3D4B53FF9}" destId="{3935C907-7539-4394-8E14-9260C197F62A}" srcOrd="0" destOrd="0" presId="urn:microsoft.com/office/officeart/2005/8/layout/process2"/>
    <dgm:cxn modelId="{497CE8B9-8688-472C-A2DB-590C97752D53}" srcId="{23379DF0-CADA-4D55-AF0E-D59199864C52}" destId="{058776C9-2F61-4F36-893B-12537C8F1CAA}" srcOrd="3" destOrd="0" parTransId="{FB73AB84-3B8E-4509-BB5C-637503661805}" sibTransId="{F47B9A51-12F9-4704-AC2C-4E9DD53561F4}"/>
    <dgm:cxn modelId="{8C516854-C014-4C93-960C-4F946DBA4574}" type="presOf" srcId="{D055E146-DA82-4F40-959A-717C2720BD59}" destId="{FAABFB98-4E39-4FD0-BE86-9708182E1DF5}" srcOrd="0" destOrd="0" presId="urn:microsoft.com/office/officeart/2005/8/layout/process2"/>
    <dgm:cxn modelId="{6F5BA4C0-3016-4864-B9AC-23221816F445}" type="presOf" srcId="{058776C9-2F61-4F36-893B-12537C8F1CAA}" destId="{99207C87-398D-45BC-B4D8-5C03C1F4CDEB}" srcOrd="0" destOrd="0" presId="urn:microsoft.com/office/officeart/2005/8/layout/process2"/>
    <dgm:cxn modelId="{A2F86640-A0CF-433B-9AFB-7BBBC55AB4E0}" type="presOf" srcId="{23379DF0-CADA-4D55-AF0E-D59199864C52}" destId="{973071E0-B929-4185-BCAE-9EDBCE041F4D}" srcOrd="0" destOrd="0" presId="urn:microsoft.com/office/officeart/2005/8/layout/process2"/>
    <dgm:cxn modelId="{CACC9E47-6A2E-4BCE-9C2A-5C180BA20C5D}" type="presOf" srcId="{56DAE4F9-2F44-4F5A-9E63-C70E1C81FF1F}" destId="{93372850-D85B-46F2-A0BB-9F4BBEE4182E}" srcOrd="0" destOrd="0" presId="urn:microsoft.com/office/officeart/2005/8/layout/process2"/>
    <dgm:cxn modelId="{5D659746-6569-447B-A4C7-FE0D53827B86}" type="presOf" srcId="{F71C3A5C-D8E8-45CA-A165-D74A285EAE03}" destId="{A3F26DB2-D06C-4A8C-B119-7E26684092E7}" srcOrd="1" destOrd="0" presId="urn:microsoft.com/office/officeart/2005/8/layout/process2"/>
    <dgm:cxn modelId="{6001C74B-C8CE-4ADF-9C65-1A31664B1AC2}" type="presOf" srcId="{E8DD8257-31BA-43EA-8EC3-B0C3D4B53FF9}" destId="{B33828D6-7692-4565-AFEF-525C60CE6F1F}" srcOrd="1" destOrd="0" presId="urn:microsoft.com/office/officeart/2005/8/layout/process2"/>
    <dgm:cxn modelId="{6C2ABF26-4A4F-4668-A225-0423A8D5A0A1}" srcId="{23379DF0-CADA-4D55-AF0E-D59199864C52}" destId="{56DAE4F9-2F44-4F5A-9E63-C70E1C81FF1F}" srcOrd="1" destOrd="0" parTransId="{2E33A368-BD3B-49BC-B781-7AA53FF4A604}" sibTransId="{789553C3-3DBA-4D9B-A0C7-02E824ED0CD3}"/>
    <dgm:cxn modelId="{92DCC49E-C32C-4A72-83B6-9383B47070A5}" srcId="{23379DF0-CADA-4D55-AF0E-D59199864C52}" destId="{D055E146-DA82-4F40-959A-717C2720BD59}" srcOrd="2" destOrd="0" parTransId="{64BC0E01-C45D-4ADD-A40C-6C8EE84EAEB6}" sibTransId="{F71C3A5C-D8E8-45CA-A165-D74A285EAE03}"/>
    <dgm:cxn modelId="{39E36655-AB7F-4FAF-86A2-21348DD2BA53}" type="presParOf" srcId="{973071E0-B929-4185-BCAE-9EDBCE041F4D}" destId="{BBE00986-5D1C-4FCE-8B5F-16A8EB9F9B2A}" srcOrd="0" destOrd="0" presId="urn:microsoft.com/office/officeart/2005/8/layout/process2"/>
    <dgm:cxn modelId="{8272E44F-99CD-447F-9FB8-987B2B7E84FF}" type="presParOf" srcId="{973071E0-B929-4185-BCAE-9EDBCE041F4D}" destId="{3935C907-7539-4394-8E14-9260C197F62A}" srcOrd="1" destOrd="0" presId="urn:microsoft.com/office/officeart/2005/8/layout/process2"/>
    <dgm:cxn modelId="{405CDC04-4DD1-472D-99C8-EE32A841FD60}" type="presParOf" srcId="{3935C907-7539-4394-8E14-9260C197F62A}" destId="{B33828D6-7692-4565-AFEF-525C60CE6F1F}" srcOrd="0" destOrd="0" presId="urn:microsoft.com/office/officeart/2005/8/layout/process2"/>
    <dgm:cxn modelId="{EAA8303C-9FD5-4A8C-B2B8-2FC408AF58B3}" type="presParOf" srcId="{973071E0-B929-4185-BCAE-9EDBCE041F4D}" destId="{93372850-D85B-46F2-A0BB-9F4BBEE4182E}" srcOrd="2" destOrd="0" presId="urn:microsoft.com/office/officeart/2005/8/layout/process2"/>
    <dgm:cxn modelId="{13183889-9F2D-422C-96F7-9C3E3B4F2CD4}" type="presParOf" srcId="{973071E0-B929-4185-BCAE-9EDBCE041F4D}" destId="{E45F4728-6CAD-480A-8A82-25D8F5711911}" srcOrd="3" destOrd="0" presId="urn:microsoft.com/office/officeart/2005/8/layout/process2"/>
    <dgm:cxn modelId="{E40D9E3E-9575-4B93-B38D-F937ED43BBF8}" type="presParOf" srcId="{E45F4728-6CAD-480A-8A82-25D8F5711911}" destId="{D08BD5A3-78AA-4D93-92BC-E2CBBC1F2948}" srcOrd="0" destOrd="0" presId="urn:microsoft.com/office/officeart/2005/8/layout/process2"/>
    <dgm:cxn modelId="{C834BA9C-7BED-4725-8947-35BDA7C23C82}" type="presParOf" srcId="{973071E0-B929-4185-BCAE-9EDBCE041F4D}" destId="{FAABFB98-4E39-4FD0-BE86-9708182E1DF5}" srcOrd="4" destOrd="0" presId="urn:microsoft.com/office/officeart/2005/8/layout/process2"/>
    <dgm:cxn modelId="{A238CEA2-B9F5-400C-81A2-9301848E1378}" type="presParOf" srcId="{973071E0-B929-4185-BCAE-9EDBCE041F4D}" destId="{04F24BA8-F4F9-47A9-9ADC-D22CA140D8E5}" srcOrd="5" destOrd="0" presId="urn:microsoft.com/office/officeart/2005/8/layout/process2"/>
    <dgm:cxn modelId="{1583CB4D-A20B-47A4-A7F1-EF3C84F74C77}" type="presParOf" srcId="{04F24BA8-F4F9-47A9-9ADC-D22CA140D8E5}" destId="{A3F26DB2-D06C-4A8C-B119-7E26684092E7}" srcOrd="0" destOrd="0" presId="urn:microsoft.com/office/officeart/2005/8/layout/process2"/>
    <dgm:cxn modelId="{3D72F5F8-D18E-418D-9167-E3CCA01D627B}" type="presParOf" srcId="{973071E0-B929-4185-BCAE-9EDBCE041F4D}" destId="{99207C87-398D-45BC-B4D8-5C03C1F4CDEB}"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a:solidFill>
          <a:srgbClr val="FF0000"/>
        </a:solidFill>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56DAE4F9-2F44-4F5A-9E63-C70E1C81FF1F}">
      <dgm:prSet phldrT="[Text]"/>
      <dgm:spPr/>
      <dgm:t>
        <a:bodyPr/>
        <a:lstStyle/>
        <a:p>
          <a:pPr algn="ctr"/>
          <a:r>
            <a:rPr lang="en-US" dirty="0" smtClean="0"/>
            <a:t>Production Strategies</a:t>
          </a:r>
          <a:endParaRPr lang="en-US" dirty="0"/>
        </a:p>
      </dgm:t>
    </dgm:pt>
    <dgm:pt modelId="{2E33A368-BD3B-49BC-B781-7AA53FF4A604}" type="parTrans" cxnId="{6C2ABF26-4A4F-4668-A225-0423A8D5A0A1}">
      <dgm:prSet/>
      <dgm:spPr/>
      <dgm:t>
        <a:bodyPr/>
        <a:lstStyle/>
        <a:p>
          <a:endParaRPr lang="en-US"/>
        </a:p>
      </dgm:t>
    </dgm:pt>
    <dgm:pt modelId="{789553C3-3DBA-4D9B-A0C7-02E824ED0CD3}" type="sibTrans" cxnId="{6C2ABF26-4A4F-4668-A225-0423A8D5A0A1}">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4">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3"/>
      <dgm:spPr/>
      <dgm:t>
        <a:bodyPr/>
        <a:lstStyle/>
        <a:p>
          <a:endParaRPr lang="en-US"/>
        </a:p>
      </dgm:t>
    </dgm:pt>
    <dgm:pt modelId="{B33828D6-7692-4565-AFEF-525C60CE6F1F}" type="pres">
      <dgm:prSet presAssocID="{E8DD8257-31BA-43EA-8EC3-B0C3D4B53FF9}" presName="connectorText" presStyleLbl="sibTrans2D1" presStyleIdx="0" presStyleCnt="3"/>
      <dgm:spPr/>
      <dgm:t>
        <a:bodyPr/>
        <a:lstStyle/>
        <a:p>
          <a:endParaRPr lang="en-US"/>
        </a:p>
      </dgm:t>
    </dgm:pt>
    <dgm:pt modelId="{93372850-D85B-46F2-A0BB-9F4BBEE4182E}" type="pres">
      <dgm:prSet presAssocID="{56DAE4F9-2F44-4F5A-9E63-C70E1C81FF1F}" presName="node" presStyleLbl="node1" presStyleIdx="1" presStyleCnt="4">
        <dgm:presLayoutVars>
          <dgm:bulletEnabled val="1"/>
        </dgm:presLayoutVars>
      </dgm:prSet>
      <dgm:spPr/>
      <dgm:t>
        <a:bodyPr/>
        <a:lstStyle/>
        <a:p>
          <a:endParaRPr lang="en-US"/>
        </a:p>
      </dgm:t>
    </dgm:pt>
    <dgm:pt modelId="{E45F4728-6CAD-480A-8A82-25D8F5711911}" type="pres">
      <dgm:prSet presAssocID="{789553C3-3DBA-4D9B-A0C7-02E824ED0CD3}" presName="sibTrans" presStyleLbl="sibTrans2D1" presStyleIdx="1" presStyleCnt="3"/>
      <dgm:spPr/>
      <dgm:t>
        <a:bodyPr/>
        <a:lstStyle/>
        <a:p>
          <a:endParaRPr lang="en-US"/>
        </a:p>
      </dgm:t>
    </dgm:pt>
    <dgm:pt modelId="{D08BD5A3-78AA-4D93-92BC-E2CBBC1F2948}" type="pres">
      <dgm:prSet presAssocID="{789553C3-3DBA-4D9B-A0C7-02E824ED0CD3}" presName="connectorText" presStyleLbl="sibTrans2D1" presStyleIdx="1" presStyleCnt="3"/>
      <dgm:spPr/>
      <dgm:t>
        <a:bodyPr/>
        <a:lstStyle/>
        <a:p>
          <a:endParaRPr lang="en-US"/>
        </a:p>
      </dgm:t>
    </dgm:pt>
    <dgm:pt modelId="{FAABFB98-4E39-4FD0-BE86-9708182E1DF5}" type="pres">
      <dgm:prSet presAssocID="{D055E146-DA82-4F40-959A-717C2720BD59}" presName="node" presStyleLbl="node1" presStyleIdx="2" presStyleCnt="4">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3"/>
      <dgm:spPr/>
      <dgm:t>
        <a:bodyPr/>
        <a:lstStyle/>
        <a:p>
          <a:endParaRPr lang="en-US"/>
        </a:p>
      </dgm:t>
    </dgm:pt>
    <dgm:pt modelId="{A3F26DB2-D06C-4A8C-B119-7E26684092E7}" type="pres">
      <dgm:prSet presAssocID="{F71C3A5C-D8E8-45CA-A165-D74A285EAE03}" presName="connectorText" presStyleLbl="sibTrans2D1" presStyleIdx="2" presStyleCnt="3"/>
      <dgm:spPr/>
      <dgm:t>
        <a:bodyPr/>
        <a:lstStyle/>
        <a:p>
          <a:endParaRPr lang="en-US"/>
        </a:p>
      </dgm:t>
    </dgm:pt>
    <dgm:pt modelId="{99207C87-398D-45BC-B4D8-5C03C1F4CDEB}" type="pres">
      <dgm:prSet presAssocID="{058776C9-2F61-4F36-893B-12537C8F1CAA}" presName="node" presStyleLbl="node1" presStyleIdx="3" presStyleCnt="4">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B4C3BC07-6DAC-4A68-B814-2CE2FCC76471}" type="presOf" srcId="{F71C3A5C-D8E8-45CA-A165-D74A285EAE03}" destId="{04F24BA8-F4F9-47A9-9ADC-D22CA140D8E5}" srcOrd="0" destOrd="0" presId="urn:microsoft.com/office/officeart/2005/8/layout/process2"/>
    <dgm:cxn modelId="{CADED427-5C5E-46A3-A4D3-E901708F9A07}" type="presOf" srcId="{789553C3-3DBA-4D9B-A0C7-02E824ED0CD3}" destId="{E45F4728-6CAD-480A-8A82-25D8F5711911}" srcOrd="0" destOrd="0" presId="urn:microsoft.com/office/officeart/2005/8/layout/process2"/>
    <dgm:cxn modelId="{1E5A069D-048F-4372-81CD-552FE5915DC7}" type="presOf" srcId="{E305A5A0-6A5F-499E-986F-CD08075C6A25}" destId="{BBE00986-5D1C-4FCE-8B5F-16A8EB9F9B2A}" srcOrd="0" destOrd="0" presId="urn:microsoft.com/office/officeart/2005/8/layout/process2"/>
    <dgm:cxn modelId="{ECCCFEA9-E801-4630-8B4B-35860CE3F185}" type="presOf" srcId="{23379DF0-CADA-4D55-AF0E-D59199864C52}" destId="{973071E0-B929-4185-BCAE-9EDBCE041F4D}" srcOrd="0" destOrd="0" presId="urn:microsoft.com/office/officeart/2005/8/layout/process2"/>
    <dgm:cxn modelId="{7F4B2547-2CAE-40AC-8A59-066EDE6FA36C}" type="presOf" srcId="{789553C3-3DBA-4D9B-A0C7-02E824ED0CD3}" destId="{D08BD5A3-78AA-4D93-92BC-E2CBBC1F2948}" srcOrd="1" destOrd="0" presId="urn:microsoft.com/office/officeart/2005/8/layout/process2"/>
    <dgm:cxn modelId="{8896BCED-F336-4C33-A425-271D15153477}" type="presOf" srcId="{E8DD8257-31BA-43EA-8EC3-B0C3D4B53FF9}" destId="{B33828D6-7692-4565-AFEF-525C60CE6F1F}" srcOrd="1" destOrd="0" presId="urn:microsoft.com/office/officeart/2005/8/layout/process2"/>
    <dgm:cxn modelId="{497CE8B9-8688-472C-A2DB-590C97752D53}" srcId="{23379DF0-CADA-4D55-AF0E-D59199864C52}" destId="{058776C9-2F61-4F36-893B-12537C8F1CAA}" srcOrd="3" destOrd="0" parTransId="{FB73AB84-3B8E-4509-BB5C-637503661805}" sibTransId="{F47B9A51-12F9-4704-AC2C-4E9DD53561F4}"/>
    <dgm:cxn modelId="{6AE4B99A-9297-44C3-AC0C-28E5BA72BDF4}" type="presOf" srcId="{D055E146-DA82-4F40-959A-717C2720BD59}" destId="{FAABFB98-4E39-4FD0-BE86-9708182E1DF5}" srcOrd="0" destOrd="0" presId="urn:microsoft.com/office/officeart/2005/8/layout/process2"/>
    <dgm:cxn modelId="{99B1B1F6-6E80-4E48-8E0F-97C409E7226D}" type="presOf" srcId="{058776C9-2F61-4F36-893B-12537C8F1CAA}" destId="{99207C87-398D-45BC-B4D8-5C03C1F4CDEB}" srcOrd="0" destOrd="0" presId="urn:microsoft.com/office/officeart/2005/8/layout/process2"/>
    <dgm:cxn modelId="{4DD9F0A4-45F6-4801-ACF6-4124CDB4B33E}" type="presOf" srcId="{E8DD8257-31BA-43EA-8EC3-B0C3D4B53FF9}" destId="{3935C907-7539-4394-8E14-9260C197F62A}" srcOrd="0" destOrd="0" presId="urn:microsoft.com/office/officeart/2005/8/layout/process2"/>
    <dgm:cxn modelId="{99EA7198-74AA-40CD-B80C-7F8B994CF45C}" type="presOf" srcId="{F71C3A5C-D8E8-45CA-A165-D74A285EAE03}" destId="{A3F26DB2-D06C-4A8C-B119-7E26684092E7}" srcOrd="1" destOrd="0" presId="urn:microsoft.com/office/officeart/2005/8/layout/process2"/>
    <dgm:cxn modelId="{6C2ABF26-4A4F-4668-A225-0423A8D5A0A1}" srcId="{23379DF0-CADA-4D55-AF0E-D59199864C52}" destId="{56DAE4F9-2F44-4F5A-9E63-C70E1C81FF1F}" srcOrd="1" destOrd="0" parTransId="{2E33A368-BD3B-49BC-B781-7AA53FF4A604}" sibTransId="{789553C3-3DBA-4D9B-A0C7-02E824ED0CD3}"/>
    <dgm:cxn modelId="{92DCC49E-C32C-4A72-83B6-9383B47070A5}" srcId="{23379DF0-CADA-4D55-AF0E-D59199864C52}" destId="{D055E146-DA82-4F40-959A-717C2720BD59}" srcOrd="2" destOrd="0" parTransId="{64BC0E01-C45D-4ADD-A40C-6C8EE84EAEB6}" sibTransId="{F71C3A5C-D8E8-45CA-A165-D74A285EAE03}"/>
    <dgm:cxn modelId="{BCD64865-EC49-49CE-9C83-FE5A3AD042B5}" type="presOf" srcId="{56DAE4F9-2F44-4F5A-9E63-C70E1C81FF1F}" destId="{93372850-D85B-46F2-A0BB-9F4BBEE4182E}" srcOrd="0" destOrd="0" presId="urn:microsoft.com/office/officeart/2005/8/layout/process2"/>
    <dgm:cxn modelId="{2989F2B1-9385-416B-874D-786554DC0783}" type="presParOf" srcId="{973071E0-B929-4185-BCAE-9EDBCE041F4D}" destId="{BBE00986-5D1C-4FCE-8B5F-16A8EB9F9B2A}" srcOrd="0" destOrd="0" presId="urn:microsoft.com/office/officeart/2005/8/layout/process2"/>
    <dgm:cxn modelId="{96A728D8-8BD2-4342-BBB5-A1178DD77192}" type="presParOf" srcId="{973071E0-B929-4185-BCAE-9EDBCE041F4D}" destId="{3935C907-7539-4394-8E14-9260C197F62A}" srcOrd="1" destOrd="0" presId="urn:microsoft.com/office/officeart/2005/8/layout/process2"/>
    <dgm:cxn modelId="{A865D492-057B-45E3-A404-E669931E4209}" type="presParOf" srcId="{3935C907-7539-4394-8E14-9260C197F62A}" destId="{B33828D6-7692-4565-AFEF-525C60CE6F1F}" srcOrd="0" destOrd="0" presId="urn:microsoft.com/office/officeart/2005/8/layout/process2"/>
    <dgm:cxn modelId="{E1D9EE14-7BF3-4B75-9732-2DDE788BF64C}" type="presParOf" srcId="{973071E0-B929-4185-BCAE-9EDBCE041F4D}" destId="{93372850-D85B-46F2-A0BB-9F4BBEE4182E}" srcOrd="2" destOrd="0" presId="urn:microsoft.com/office/officeart/2005/8/layout/process2"/>
    <dgm:cxn modelId="{776AE430-DDD7-45B1-9C9E-4F9C79967528}" type="presParOf" srcId="{973071E0-B929-4185-BCAE-9EDBCE041F4D}" destId="{E45F4728-6CAD-480A-8A82-25D8F5711911}" srcOrd="3" destOrd="0" presId="urn:microsoft.com/office/officeart/2005/8/layout/process2"/>
    <dgm:cxn modelId="{346F1066-CACC-4723-8F60-00C2BB6D9EE3}" type="presParOf" srcId="{E45F4728-6CAD-480A-8A82-25D8F5711911}" destId="{D08BD5A3-78AA-4D93-92BC-E2CBBC1F2948}" srcOrd="0" destOrd="0" presId="urn:microsoft.com/office/officeart/2005/8/layout/process2"/>
    <dgm:cxn modelId="{A8C6AE1C-E354-4F4A-B4E1-144F096B5A29}" type="presParOf" srcId="{973071E0-B929-4185-BCAE-9EDBCE041F4D}" destId="{FAABFB98-4E39-4FD0-BE86-9708182E1DF5}" srcOrd="4" destOrd="0" presId="urn:microsoft.com/office/officeart/2005/8/layout/process2"/>
    <dgm:cxn modelId="{F9694EB3-A269-48ED-B559-EC1BC574B2E1}" type="presParOf" srcId="{973071E0-B929-4185-BCAE-9EDBCE041F4D}" destId="{04F24BA8-F4F9-47A9-9ADC-D22CA140D8E5}" srcOrd="5" destOrd="0" presId="urn:microsoft.com/office/officeart/2005/8/layout/process2"/>
    <dgm:cxn modelId="{039B8E9A-714D-44E8-B69E-DEB32B922DC9}" type="presParOf" srcId="{04F24BA8-F4F9-47A9-9ADC-D22CA140D8E5}" destId="{A3F26DB2-D06C-4A8C-B119-7E26684092E7}" srcOrd="0" destOrd="0" presId="urn:microsoft.com/office/officeart/2005/8/layout/process2"/>
    <dgm:cxn modelId="{19E23670-CA0E-4F4F-AFC1-556C2031A28E}" type="presParOf" srcId="{973071E0-B929-4185-BCAE-9EDBCE041F4D}" destId="{99207C87-398D-45BC-B4D8-5C03C1F4CDEB}"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D055E146-DA82-4F40-959A-717C2720BD59}">
      <dgm:prSet phldrT="[Text]"/>
      <dgm:spPr/>
      <dgm:t>
        <a:bodyPr/>
        <a:lstStyle/>
        <a:p>
          <a:pPr algn="ctr"/>
          <a:r>
            <a:rPr lang="en-US" dirty="0" smtClean="0"/>
            <a:t>Production Strategies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A2CEE9E6-CCD4-4BF3-A4D5-2CCA1E310549}">
      <dgm:prSet phldrT="[Text]"/>
      <dgm:spPr/>
      <dgm:t>
        <a:bodyPr/>
        <a:lstStyle/>
        <a:p>
          <a:pPr algn="ctr"/>
          <a:r>
            <a:rPr lang="en-US" dirty="0" smtClean="0"/>
            <a:t>Production Process</a:t>
          </a:r>
          <a:endParaRPr lang="en-US" dirty="0"/>
        </a:p>
      </dgm:t>
    </dgm:pt>
    <dgm:pt modelId="{F48C7EC0-8B99-41EC-A246-1E6FF0D4CAE2}" type="parTrans" cxnId="{F4F88FA8-B6DC-4A6E-B329-9497153D7184}">
      <dgm:prSet/>
      <dgm:spPr/>
      <dgm:t>
        <a:bodyPr/>
        <a:lstStyle/>
        <a:p>
          <a:endParaRPr lang="en-US"/>
        </a:p>
      </dgm:t>
    </dgm:pt>
    <dgm:pt modelId="{FE48D0BB-D349-430A-BC09-F813B3E94298}" type="sibTrans" cxnId="{F4F88FA8-B6DC-4A6E-B329-9497153D7184}">
      <dgm:prSet/>
      <dgm:spPr/>
      <dgm:t>
        <a:bodyPr/>
        <a:lstStyle/>
        <a:p>
          <a:endParaRPr lang="en-US"/>
        </a:p>
      </dgm:t>
    </dgm:pt>
    <dgm:pt modelId="{835134AC-CBA7-4BF7-8816-056E3BE48925}">
      <dgm:prSet phldrT="[Text]"/>
      <dgm:spPr>
        <a:solidFill>
          <a:srgbClr val="FF0000"/>
        </a:solidFill>
      </dgm:spPr>
      <dgm:t>
        <a:bodyPr/>
        <a:lstStyle/>
        <a:p>
          <a:pPr algn="ctr"/>
          <a:r>
            <a:rPr lang="en-US" dirty="0" smtClean="0"/>
            <a:t>General about PP &amp; PP System</a:t>
          </a:r>
          <a:endParaRPr lang="en-US" dirty="0"/>
        </a:p>
      </dgm:t>
    </dgm:pt>
    <dgm:pt modelId="{22F74A7B-9BD0-4DC5-80BA-47411182531C}" type="parTrans" cxnId="{56CDA26F-1B18-4F86-B488-BE03451AD9FB}">
      <dgm:prSet/>
      <dgm:spPr/>
      <dgm:t>
        <a:bodyPr/>
        <a:lstStyle/>
        <a:p>
          <a:endParaRPr lang="en-US"/>
        </a:p>
      </dgm:t>
    </dgm:pt>
    <dgm:pt modelId="{824558ED-AB09-4194-AAFF-21F0258896A7}" type="sibTrans" cxnId="{56CDA26F-1B18-4F86-B488-BE03451AD9FB}">
      <dgm:prSet/>
      <dgm:spPr/>
      <dgm:t>
        <a:bodyPr/>
        <a:lstStyle/>
        <a:p>
          <a:endParaRPr lang="en-US"/>
        </a:p>
      </dgm:t>
    </dgm:pt>
    <dgm:pt modelId="{EFDBF807-9FB7-4D70-A34C-EBEB4C0DBE2B}">
      <dgm:prSet phldrT="[Text]"/>
      <dgm:spPr/>
      <dgm:t>
        <a:bodyPr/>
        <a:lstStyle/>
        <a:p>
          <a:pPr algn="ctr"/>
          <a:r>
            <a:rPr lang="en-US" dirty="0" smtClean="0"/>
            <a:t>PP Master Data</a:t>
          </a:r>
          <a:endParaRPr lang="en-US" dirty="0"/>
        </a:p>
      </dgm:t>
    </dgm:pt>
    <dgm:pt modelId="{FEC7420E-C6A9-4B6D-B382-297E4143CEC6}" type="parTrans" cxnId="{6682179C-B3A5-4E44-B6B5-F418CD9FCC3A}">
      <dgm:prSet/>
      <dgm:spPr/>
      <dgm:t>
        <a:bodyPr/>
        <a:lstStyle/>
        <a:p>
          <a:endParaRPr lang="en-US"/>
        </a:p>
      </dgm:t>
    </dgm:pt>
    <dgm:pt modelId="{AE3C215F-CF1E-4A66-B325-31AB1B14F757}" type="sibTrans" cxnId="{6682179C-B3A5-4E44-B6B5-F418CD9FCC3A}">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1E2416D8-87AD-4E1C-8B46-C2503136A984}" type="pres">
      <dgm:prSet presAssocID="{835134AC-CBA7-4BF7-8816-056E3BE48925}" presName="node" presStyleLbl="node1" presStyleIdx="0" presStyleCnt="5">
        <dgm:presLayoutVars>
          <dgm:bulletEnabled val="1"/>
        </dgm:presLayoutVars>
      </dgm:prSet>
      <dgm:spPr/>
      <dgm:t>
        <a:bodyPr/>
        <a:lstStyle/>
        <a:p>
          <a:endParaRPr lang="en-US"/>
        </a:p>
      </dgm:t>
    </dgm:pt>
    <dgm:pt modelId="{566F3C96-AFDD-477D-A206-AAD070473E3B}" type="pres">
      <dgm:prSet presAssocID="{824558ED-AB09-4194-AAFF-21F0258896A7}" presName="sibTrans" presStyleLbl="sibTrans2D1" presStyleIdx="0" presStyleCnt="4"/>
      <dgm:spPr/>
      <dgm:t>
        <a:bodyPr/>
        <a:lstStyle/>
        <a:p>
          <a:endParaRPr lang="en-US"/>
        </a:p>
      </dgm:t>
    </dgm:pt>
    <dgm:pt modelId="{95B88BAD-C058-412E-8A22-D170B843F976}" type="pres">
      <dgm:prSet presAssocID="{824558ED-AB09-4194-AAFF-21F0258896A7}" presName="connectorText" presStyleLbl="sibTrans2D1" presStyleIdx="0" presStyleCnt="4"/>
      <dgm:spPr/>
      <dgm:t>
        <a:bodyPr/>
        <a:lstStyle/>
        <a:p>
          <a:endParaRPr lang="en-US"/>
        </a:p>
      </dgm:t>
    </dgm:pt>
    <dgm:pt modelId="{715F7D91-BC7A-4DCA-8C92-76F9CB7E7518}" type="pres">
      <dgm:prSet presAssocID="{EFDBF807-9FB7-4D70-A34C-EBEB4C0DBE2B}" presName="node" presStyleLbl="node1" presStyleIdx="1" presStyleCnt="5">
        <dgm:presLayoutVars>
          <dgm:bulletEnabled val="1"/>
        </dgm:presLayoutVars>
      </dgm:prSet>
      <dgm:spPr/>
      <dgm:t>
        <a:bodyPr/>
        <a:lstStyle/>
        <a:p>
          <a:endParaRPr lang="en-US"/>
        </a:p>
      </dgm:t>
    </dgm:pt>
    <dgm:pt modelId="{2923A49E-5B29-4F34-AA58-87B78B1C2018}" type="pres">
      <dgm:prSet presAssocID="{AE3C215F-CF1E-4A66-B325-31AB1B14F757}" presName="sibTrans" presStyleLbl="sibTrans2D1" presStyleIdx="1" presStyleCnt="4"/>
      <dgm:spPr/>
      <dgm:t>
        <a:bodyPr/>
        <a:lstStyle/>
        <a:p>
          <a:endParaRPr lang="en-US"/>
        </a:p>
      </dgm:t>
    </dgm:pt>
    <dgm:pt modelId="{46BCEAEB-F46E-4980-8EEF-341A39DD43C1}" type="pres">
      <dgm:prSet presAssocID="{AE3C215F-CF1E-4A66-B325-31AB1B14F757}" presName="connectorText" presStyleLbl="sibTrans2D1" presStyleIdx="1" presStyleCnt="4"/>
      <dgm:spPr/>
      <dgm:t>
        <a:bodyPr/>
        <a:lstStyle/>
        <a:p>
          <a:endParaRPr lang="en-US"/>
        </a:p>
      </dgm:t>
    </dgm:pt>
    <dgm:pt modelId="{FAABFB98-4E39-4FD0-BE86-9708182E1DF5}" type="pres">
      <dgm:prSet presAssocID="{D055E146-DA82-4F40-959A-717C2720BD59}" presName="node" presStyleLbl="node1" presStyleIdx="2" presStyleCnt="5">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4"/>
      <dgm:spPr/>
      <dgm:t>
        <a:bodyPr/>
        <a:lstStyle/>
        <a:p>
          <a:endParaRPr lang="en-US"/>
        </a:p>
      </dgm:t>
    </dgm:pt>
    <dgm:pt modelId="{A3F26DB2-D06C-4A8C-B119-7E26684092E7}" type="pres">
      <dgm:prSet presAssocID="{F71C3A5C-D8E8-45CA-A165-D74A285EAE03}" presName="connectorText" presStyleLbl="sibTrans2D1" presStyleIdx="2" presStyleCnt="4"/>
      <dgm:spPr/>
      <dgm:t>
        <a:bodyPr/>
        <a:lstStyle/>
        <a:p>
          <a:endParaRPr lang="en-US"/>
        </a:p>
      </dgm:t>
    </dgm:pt>
    <dgm:pt modelId="{E43DCA62-A77A-4D11-B603-8380EA8D55B5}" type="pres">
      <dgm:prSet presAssocID="{A2CEE9E6-CCD4-4BF3-A4D5-2CCA1E310549}" presName="node" presStyleLbl="node1" presStyleIdx="3" presStyleCnt="5">
        <dgm:presLayoutVars>
          <dgm:bulletEnabled val="1"/>
        </dgm:presLayoutVars>
      </dgm:prSet>
      <dgm:spPr/>
      <dgm:t>
        <a:bodyPr/>
        <a:lstStyle/>
        <a:p>
          <a:endParaRPr lang="en-US"/>
        </a:p>
      </dgm:t>
    </dgm:pt>
    <dgm:pt modelId="{8D4F42DB-C45C-4F4C-80A8-2C3B081F0169}" type="pres">
      <dgm:prSet presAssocID="{FE48D0BB-D349-430A-BC09-F813B3E94298}" presName="sibTrans" presStyleLbl="sibTrans2D1" presStyleIdx="3" presStyleCnt="4"/>
      <dgm:spPr/>
      <dgm:t>
        <a:bodyPr/>
        <a:lstStyle/>
        <a:p>
          <a:endParaRPr lang="en-US"/>
        </a:p>
      </dgm:t>
    </dgm:pt>
    <dgm:pt modelId="{89EA4C63-7B90-4755-8215-5DA8297AC790}" type="pres">
      <dgm:prSet presAssocID="{FE48D0BB-D349-430A-BC09-F813B3E94298}" presName="connectorText" presStyleLbl="sibTrans2D1" presStyleIdx="3" presStyleCnt="4"/>
      <dgm:spPr/>
      <dgm:t>
        <a:bodyPr/>
        <a:lstStyle/>
        <a:p>
          <a:endParaRPr lang="en-US"/>
        </a:p>
      </dgm:t>
    </dgm:pt>
    <dgm:pt modelId="{99207C87-398D-45BC-B4D8-5C03C1F4CDEB}" type="pres">
      <dgm:prSet presAssocID="{058776C9-2F61-4F36-893B-12537C8F1CAA}" presName="node" presStyleLbl="node1" presStyleIdx="4" presStyleCnt="5">
        <dgm:presLayoutVars>
          <dgm:bulletEnabled val="1"/>
        </dgm:presLayoutVars>
      </dgm:prSet>
      <dgm:spPr/>
      <dgm:t>
        <a:bodyPr/>
        <a:lstStyle/>
        <a:p>
          <a:endParaRPr lang="en-US"/>
        </a:p>
      </dgm:t>
    </dgm:pt>
  </dgm:ptLst>
  <dgm:cxnLst>
    <dgm:cxn modelId="{23859BEB-A845-457E-ABA6-BF484A062AE3}" type="presOf" srcId="{FE48D0BB-D349-430A-BC09-F813B3E94298}" destId="{89EA4C63-7B90-4755-8215-5DA8297AC790}" srcOrd="1" destOrd="0" presId="urn:microsoft.com/office/officeart/2005/8/layout/process2"/>
    <dgm:cxn modelId="{56CDA26F-1B18-4F86-B488-BE03451AD9FB}" srcId="{23379DF0-CADA-4D55-AF0E-D59199864C52}" destId="{835134AC-CBA7-4BF7-8816-056E3BE48925}" srcOrd="0" destOrd="0" parTransId="{22F74A7B-9BD0-4DC5-80BA-47411182531C}" sibTransId="{824558ED-AB09-4194-AAFF-21F0258896A7}"/>
    <dgm:cxn modelId="{ECA8CC27-A016-4B7A-8818-A380B041DFB3}" type="presOf" srcId="{835134AC-CBA7-4BF7-8816-056E3BE48925}" destId="{1E2416D8-87AD-4E1C-8B46-C2503136A984}" srcOrd="0" destOrd="0" presId="urn:microsoft.com/office/officeart/2005/8/layout/process2"/>
    <dgm:cxn modelId="{8E8EE233-7898-4379-94E0-5E305D7D1DEC}" type="presOf" srcId="{AE3C215F-CF1E-4A66-B325-31AB1B14F757}" destId="{2923A49E-5B29-4F34-AA58-87B78B1C2018}" srcOrd="0" destOrd="0" presId="urn:microsoft.com/office/officeart/2005/8/layout/process2"/>
    <dgm:cxn modelId="{497CE8B9-8688-472C-A2DB-590C97752D53}" srcId="{23379DF0-CADA-4D55-AF0E-D59199864C52}" destId="{058776C9-2F61-4F36-893B-12537C8F1CAA}" srcOrd="4" destOrd="0" parTransId="{FB73AB84-3B8E-4509-BB5C-637503661805}" sibTransId="{F47B9A51-12F9-4704-AC2C-4E9DD53561F4}"/>
    <dgm:cxn modelId="{84E38A3B-3CD9-4576-B0AF-DD5804785DCF}" type="presOf" srcId="{824558ED-AB09-4194-AAFF-21F0258896A7}" destId="{566F3C96-AFDD-477D-A206-AAD070473E3B}" srcOrd="0" destOrd="0" presId="urn:microsoft.com/office/officeart/2005/8/layout/process2"/>
    <dgm:cxn modelId="{CF2BCE1B-7E1D-4AF6-9678-AECD0D1404BA}" type="presOf" srcId="{D055E146-DA82-4F40-959A-717C2720BD59}" destId="{FAABFB98-4E39-4FD0-BE86-9708182E1DF5}" srcOrd="0" destOrd="0" presId="urn:microsoft.com/office/officeart/2005/8/layout/process2"/>
    <dgm:cxn modelId="{E9BE8F27-7068-4A96-AE4C-739A04D36776}" type="presOf" srcId="{824558ED-AB09-4194-AAFF-21F0258896A7}" destId="{95B88BAD-C058-412E-8A22-D170B843F976}" srcOrd="1" destOrd="0" presId="urn:microsoft.com/office/officeart/2005/8/layout/process2"/>
    <dgm:cxn modelId="{6682179C-B3A5-4E44-B6B5-F418CD9FCC3A}" srcId="{23379DF0-CADA-4D55-AF0E-D59199864C52}" destId="{EFDBF807-9FB7-4D70-A34C-EBEB4C0DBE2B}" srcOrd="1" destOrd="0" parTransId="{FEC7420E-C6A9-4B6D-B382-297E4143CEC6}" sibTransId="{AE3C215F-CF1E-4A66-B325-31AB1B14F757}"/>
    <dgm:cxn modelId="{5FBF6059-CED4-40DC-83E5-6E2E9D678DB3}" type="presOf" srcId="{F71C3A5C-D8E8-45CA-A165-D74A285EAE03}" destId="{A3F26DB2-D06C-4A8C-B119-7E26684092E7}" srcOrd="1" destOrd="0" presId="urn:microsoft.com/office/officeart/2005/8/layout/process2"/>
    <dgm:cxn modelId="{02F03893-48D8-42F0-A7FC-72604FC55F62}" type="presOf" srcId="{F71C3A5C-D8E8-45CA-A165-D74A285EAE03}" destId="{04F24BA8-F4F9-47A9-9ADC-D22CA140D8E5}" srcOrd="0" destOrd="0" presId="urn:microsoft.com/office/officeart/2005/8/layout/process2"/>
    <dgm:cxn modelId="{4EE1DA98-3C3A-4124-BE5A-EF12DF3E9C24}" type="presOf" srcId="{EFDBF807-9FB7-4D70-A34C-EBEB4C0DBE2B}" destId="{715F7D91-BC7A-4DCA-8C92-76F9CB7E7518}" srcOrd="0" destOrd="0" presId="urn:microsoft.com/office/officeart/2005/8/layout/process2"/>
    <dgm:cxn modelId="{876CA36B-1673-4733-BF98-95CB9E8D45A7}" type="presOf" srcId="{AE3C215F-CF1E-4A66-B325-31AB1B14F757}" destId="{46BCEAEB-F46E-4980-8EEF-341A39DD43C1}" srcOrd="1" destOrd="0" presId="urn:microsoft.com/office/officeart/2005/8/layout/process2"/>
    <dgm:cxn modelId="{92DCC49E-C32C-4A72-83B6-9383B47070A5}" srcId="{23379DF0-CADA-4D55-AF0E-D59199864C52}" destId="{D055E146-DA82-4F40-959A-717C2720BD59}" srcOrd="2" destOrd="0" parTransId="{64BC0E01-C45D-4ADD-A40C-6C8EE84EAEB6}" sibTransId="{F71C3A5C-D8E8-45CA-A165-D74A285EAE03}"/>
    <dgm:cxn modelId="{1354F602-8897-4558-95E1-6D44E015281D}" type="presOf" srcId="{23379DF0-CADA-4D55-AF0E-D59199864C52}" destId="{973071E0-B929-4185-BCAE-9EDBCE041F4D}" srcOrd="0" destOrd="0" presId="urn:microsoft.com/office/officeart/2005/8/layout/process2"/>
    <dgm:cxn modelId="{F19A3983-AF70-4F27-8B6C-4AE41B253C77}" type="presOf" srcId="{A2CEE9E6-CCD4-4BF3-A4D5-2CCA1E310549}" destId="{E43DCA62-A77A-4D11-B603-8380EA8D55B5}" srcOrd="0" destOrd="0" presId="urn:microsoft.com/office/officeart/2005/8/layout/process2"/>
    <dgm:cxn modelId="{B6975D84-9858-43CB-AB3D-14106E9FA027}" type="presOf" srcId="{058776C9-2F61-4F36-893B-12537C8F1CAA}" destId="{99207C87-398D-45BC-B4D8-5C03C1F4CDEB}" srcOrd="0" destOrd="0" presId="urn:microsoft.com/office/officeart/2005/8/layout/process2"/>
    <dgm:cxn modelId="{C089827F-BC92-47A8-AECB-2EC44CD27BF2}" type="presOf" srcId="{FE48D0BB-D349-430A-BC09-F813B3E94298}" destId="{8D4F42DB-C45C-4F4C-80A8-2C3B081F0169}" srcOrd="0" destOrd="0" presId="urn:microsoft.com/office/officeart/2005/8/layout/process2"/>
    <dgm:cxn modelId="{F4F88FA8-B6DC-4A6E-B329-9497153D7184}" srcId="{23379DF0-CADA-4D55-AF0E-D59199864C52}" destId="{A2CEE9E6-CCD4-4BF3-A4D5-2CCA1E310549}" srcOrd="3" destOrd="0" parTransId="{F48C7EC0-8B99-41EC-A246-1E6FF0D4CAE2}" sibTransId="{FE48D0BB-D349-430A-BC09-F813B3E94298}"/>
    <dgm:cxn modelId="{501DADCD-7B87-4D72-B43B-2E48E799836B}" type="presParOf" srcId="{973071E0-B929-4185-BCAE-9EDBCE041F4D}" destId="{1E2416D8-87AD-4E1C-8B46-C2503136A984}" srcOrd="0" destOrd="0" presId="urn:microsoft.com/office/officeart/2005/8/layout/process2"/>
    <dgm:cxn modelId="{A987625D-2D21-417F-9C97-24F5018BD780}" type="presParOf" srcId="{973071E0-B929-4185-BCAE-9EDBCE041F4D}" destId="{566F3C96-AFDD-477D-A206-AAD070473E3B}" srcOrd="1" destOrd="0" presId="urn:microsoft.com/office/officeart/2005/8/layout/process2"/>
    <dgm:cxn modelId="{CC2A1C0D-8EC4-443E-A420-B728F20D823E}" type="presParOf" srcId="{566F3C96-AFDD-477D-A206-AAD070473E3B}" destId="{95B88BAD-C058-412E-8A22-D170B843F976}" srcOrd="0" destOrd="0" presId="urn:microsoft.com/office/officeart/2005/8/layout/process2"/>
    <dgm:cxn modelId="{8E27D169-9300-4F05-BB12-6F62A74F12C0}" type="presParOf" srcId="{973071E0-B929-4185-BCAE-9EDBCE041F4D}" destId="{715F7D91-BC7A-4DCA-8C92-76F9CB7E7518}" srcOrd="2" destOrd="0" presId="urn:microsoft.com/office/officeart/2005/8/layout/process2"/>
    <dgm:cxn modelId="{573A0060-C3A8-4EFA-9276-DD3132967800}" type="presParOf" srcId="{973071E0-B929-4185-BCAE-9EDBCE041F4D}" destId="{2923A49E-5B29-4F34-AA58-87B78B1C2018}" srcOrd="3" destOrd="0" presId="urn:microsoft.com/office/officeart/2005/8/layout/process2"/>
    <dgm:cxn modelId="{B40C4912-1368-43E8-B5E5-F364A454CC54}" type="presParOf" srcId="{2923A49E-5B29-4F34-AA58-87B78B1C2018}" destId="{46BCEAEB-F46E-4980-8EEF-341A39DD43C1}" srcOrd="0" destOrd="0" presId="urn:microsoft.com/office/officeart/2005/8/layout/process2"/>
    <dgm:cxn modelId="{893DB687-0FDA-4A39-8E6D-5BA378700CD9}" type="presParOf" srcId="{973071E0-B929-4185-BCAE-9EDBCE041F4D}" destId="{FAABFB98-4E39-4FD0-BE86-9708182E1DF5}" srcOrd="4" destOrd="0" presId="urn:microsoft.com/office/officeart/2005/8/layout/process2"/>
    <dgm:cxn modelId="{5996047F-A17C-45D0-B193-421274B60B6B}" type="presParOf" srcId="{973071E0-B929-4185-BCAE-9EDBCE041F4D}" destId="{04F24BA8-F4F9-47A9-9ADC-D22CA140D8E5}" srcOrd="5" destOrd="0" presId="urn:microsoft.com/office/officeart/2005/8/layout/process2"/>
    <dgm:cxn modelId="{C3AB262A-D8D0-4253-86B7-B7EC59C17AB2}" type="presParOf" srcId="{04F24BA8-F4F9-47A9-9ADC-D22CA140D8E5}" destId="{A3F26DB2-D06C-4A8C-B119-7E26684092E7}" srcOrd="0" destOrd="0" presId="urn:microsoft.com/office/officeart/2005/8/layout/process2"/>
    <dgm:cxn modelId="{6E99E358-E484-4C7A-8EA4-E048B4334E34}" type="presParOf" srcId="{973071E0-B929-4185-BCAE-9EDBCE041F4D}" destId="{E43DCA62-A77A-4D11-B603-8380EA8D55B5}" srcOrd="6" destOrd="0" presId="urn:microsoft.com/office/officeart/2005/8/layout/process2"/>
    <dgm:cxn modelId="{839C96F6-26A7-4896-8285-BE04A6CFE16E}" type="presParOf" srcId="{973071E0-B929-4185-BCAE-9EDBCE041F4D}" destId="{8D4F42DB-C45C-4F4C-80A8-2C3B081F0169}" srcOrd="7" destOrd="0" presId="urn:microsoft.com/office/officeart/2005/8/layout/process2"/>
    <dgm:cxn modelId="{C1DDC9EA-737F-4603-9441-FED777B607A9}" type="presParOf" srcId="{8D4F42DB-C45C-4F4C-80A8-2C3B081F0169}" destId="{89EA4C63-7B90-4755-8215-5DA8297AC790}" srcOrd="0" destOrd="0" presId="urn:microsoft.com/office/officeart/2005/8/layout/process2"/>
    <dgm:cxn modelId="{649CD323-5264-43A9-BE5F-626241034731}" type="presParOf" srcId="{973071E0-B929-4185-BCAE-9EDBCE041F4D}" destId="{99207C87-398D-45BC-B4D8-5C03C1F4CDEB}"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a:solidFill>
          <a:srgbClr val="FF0000"/>
        </a:solidFill>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56DAE4F9-2F44-4F5A-9E63-C70E1C81FF1F}">
      <dgm:prSet phldrT="[Text]"/>
      <dgm:spPr/>
      <dgm:t>
        <a:bodyPr/>
        <a:lstStyle/>
        <a:p>
          <a:pPr algn="ctr"/>
          <a:r>
            <a:rPr lang="en-US" dirty="0" smtClean="0"/>
            <a:t>Production Strategies</a:t>
          </a:r>
          <a:endParaRPr lang="en-US" dirty="0"/>
        </a:p>
      </dgm:t>
    </dgm:pt>
    <dgm:pt modelId="{2E33A368-BD3B-49BC-B781-7AA53FF4A604}" type="parTrans" cxnId="{6C2ABF26-4A4F-4668-A225-0423A8D5A0A1}">
      <dgm:prSet/>
      <dgm:spPr/>
      <dgm:t>
        <a:bodyPr/>
        <a:lstStyle/>
        <a:p>
          <a:endParaRPr lang="en-US"/>
        </a:p>
      </dgm:t>
    </dgm:pt>
    <dgm:pt modelId="{789553C3-3DBA-4D9B-A0C7-02E824ED0CD3}" type="sibTrans" cxnId="{6C2ABF26-4A4F-4668-A225-0423A8D5A0A1}">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4">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3"/>
      <dgm:spPr/>
      <dgm:t>
        <a:bodyPr/>
        <a:lstStyle/>
        <a:p>
          <a:endParaRPr lang="en-US"/>
        </a:p>
      </dgm:t>
    </dgm:pt>
    <dgm:pt modelId="{B33828D6-7692-4565-AFEF-525C60CE6F1F}" type="pres">
      <dgm:prSet presAssocID="{E8DD8257-31BA-43EA-8EC3-B0C3D4B53FF9}" presName="connectorText" presStyleLbl="sibTrans2D1" presStyleIdx="0" presStyleCnt="3"/>
      <dgm:spPr/>
      <dgm:t>
        <a:bodyPr/>
        <a:lstStyle/>
        <a:p>
          <a:endParaRPr lang="en-US"/>
        </a:p>
      </dgm:t>
    </dgm:pt>
    <dgm:pt modelId="{93372850-D85B-46F2-A0BB-9F4BBEE4182E}" type="pres">
      <dgm:prSet presAssocID="{56DAE4F9-2F44-4F5A-9E63-C70E1C81FF1F}" presName="node" presStyleLbl="node1" presStyleIdx="1" presStyleCnt="4">
        <dgm:presLayoutVars>
          <dgm:bulletEnabled val="1"/>
        </dgm:presLayoutVars>
      </dgm:prSet>
      <dgm:spPr/>
      <dgm:t>
        <a:bodyPr/>
        <a:lstStyle/>
        <a:p>
          <a:endParaRPr lang="en-US"/>
        </a:p>
      </dgm:t>
    </dgm:pt>
    <dgm:pt modelId="{E45F4728-6CAD-480A-8A82-25D8F5711911}" type="pres">
      <dgm:prSet presAssocID="{789553C3-3DBA-4D9B-A0C7-02E824ED0CD3}" presName="sibTrans" presStyleLbl="sibTrans2D1" presStyleIdx="1" presStyleCnt="3"/>
      <dgm:spPr/>
      <dgm:t>
        <a:bodyPr/>
        <a:lstStyle/>
        <a:p>
          <a:endParaRPr lang="en-US"/>
        </a:p>
      </dgm:t>
    </dgm:pt>
    <dgm:pt modelId="{D08BD5A3-78AA-4D93-92BC-E2CBBC1F2948}" type="pres">
      <dgm:prSet presAssocID="{789553C3-3DBA-4D9B-A0C7-02E824ED0CD3}" presName="connectorText" presStyleLbl="sibTrans2D1" presStyleIdx="1" presStyleCnt="3"/>
      <dgm:spPr/>
      <dgm:t>
        <a:bodyPr/>
        <a:lstStyle/>
        <a:p>
          <a:endParaRPr lang="en-US"/>
        </a:p>
      </dgm:t>
    </dgm:pt>
    <dgm:pt modelId="{FAABFB98-4E39-4FD0-BE86-9708182E1DF5}" type="pres">
      <dgm:prSet presAssocID="{D055E146-DA82-4F40-959A-717C2720BD59}" presName="node" presStyleLbl="node1" presStyleIdx="2" presStyleCnt="4">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3"/>
      <dgm:spPr/>
      <dgm:t>
        <a:bodyPr/>
        <a:lstStyle/>
        <a:p>
          <a:endParaRPr lang="en-US"/>
        </a:p>
      </dgm:t>
    </dgm:pt>
    <dgm:pt modelId="{A3F26DB2-D06C-4A8C-B119-7E26684092E7}" type="pres">
      <dgm:prSet presAssocID="{F71C3A5C-D8E8-45CA-A165-D74A285EAE03}" presName="connectorText" presStyleLbl="sibTrans2D1" presStyleIdx="2" presStyleCnt="3"/>
      <dgm:spPr/>
      <dgm:t>
        <a:bodyPr/>
        <a:lstStyle/>
        <a:p>
          <a:endParaRPr lang="en-US"/>
        </a:p>
      </dgm:t>
    </dgm:pt>
    <dgm:pt modelId="{99207C87-398D-45BC-B4D8-5C03C1F4CDEB}" type="pres">
      <dgm:prSet presAssocID="{058776C9-2F61-4F36-893B-12537C8F1CAA}" presName="node" presStyleLbl="node1" presStyleIdx="3" presStyleCnt="4">
        <dgm:presLayoutVars>
          <dgm:bulletEnabled val="1"/>
        </dgm:presLayoutVars>
      </dgm:prSet>
      <dgm:spPr/>
      <dgm:t>
        <a:bodyPr/>
        <a:lstStyle/>
        <a:p>
          <a:endParaRPr lang="en-US"/>
        </a:p>
      </dgm:t>
    </dgm:pt>
  </dgm:ptLst>
  <dgm:cxnLst>
    <dgm:cxn modelId="{E8A31064-AA7E-4135-A9E6-B566785BC8A7}" type="presOf" srcId="{E8DD8257-31BA-43EA-8EC3-B0C3D4B53FF9}" destId="{3935C907-7539-4394-8E14-9260C197F62A}" srcOrd="0" destOrd="0" presId="urn:microsoft.com/office/officeart/2005/8/layout/process2"/>
    <dgm:cxn modelId="{5064A73F-4B73-45D8-8A4F-E047783F346D}" type="presOf" srcId="{F71C3A5C-D8E8-45CA-A165-D74A285EAE03}" destId="{04F24BA8-F4F9-47A9-9ADC-D22CA140D8E5}" srcOrd="0" destOrd="0" presId="urn:microsoft.com/office/officeart/2005/8/layout/process2"/>
    <dgm:cxn modelId="{090AF01F-8269-4734-889A-CDD69FC8D213}" type="presOf" srcId="{E305A5A0-6A5F-499E-986F-CD08075C6A25}" destId="{BBE00986-5D1C-4FCE-8B5F-16A8EB9F9B2A}" srcOrd="0" destOrd="0" presId="urn:microsoft.com/office/officeart/2005/8/layout/process2"/>
    <dgm:cxn modelId="{A9068FD5-2395-4C33-BFB6-06B82F072BC4}" type="presOf" srcId="{D055E146-DA82-4F40-959A-717C2720BD59}" destId="{FAABFB98-4E39-4FD0-BE86-9708182E1DF5}" srcOrd="0" destOrd="0" presId="urn:microsoft.com/office/officeart/2005/8/layout/process2"/>
    <dgm:cxn modelId="{2FD61863-3857-455C-8F9C-6EB5D8F10589}" type="presOf" srcId="{56DAE4F9-2F44-4F5A-9E63-C70E1C81FF1F}" destId="{93372850-D85B-46F2-A0BB-9F4BBEE4182E}" srcOrd="0" destOrd="0" presId="urn:microsoft.com/office/officeart/2005/8/layout/process2"/>
    <dgm:cxn modelId="{497CE8B9-8688-472C-A2DB-590C97752D53}" srcId="{23379DF0-CADA-4D55-AF0E-D59199864C52}" destId="{058776C9-2F61-4F36-893B-12537C8F1CAA}" srcOrd="3" destOrd="0" parTransId="{FB73AB84-3B8E-4509-BB5C-637503661805}" sibTransId="{F47B9A51-12F9-4704-AC2C-4E9DD53561F4}"/>
    <dgm:cxn modelId="{598B0CAF-C341-4270-B486-BE564E2A63A5}" type="presOf" srcId="{058776C9-2F61-4F36-893B-12537C8F1CAA}" destId="{99207C87-398D-45BC-B4D8-5C03C1F4CDEB}" srcOrd="0" destOrd="0" presId="urn:microsoft.com/office/officeart/2005/8/layout/process2"/>
    <dgm:cxn modelId="{82F7056B-2A1A-4EA4-89F0-D79D3BCBA68D}" type="presOf" srcId="{F71C3A5C-D8E8-45CA-A165-D74A285EAE03}" destId="{A3F26DB2-D06C-4A8C-B119-7E26684092E7}" srcOrd="1" destOrd="0" presId="urn:microsoft.com/office/officeart/2005/8/layout/process2"/>
    <dgm:cxn modelId="{A4BD7FA5-760E-439A-BF2B-5B07721B7B52}" srcId="{23379DF0-CADA-4D55-AF0E-D59199864C52}" destId="{E305A5A0-6A5F-499E-986F-CD08075C6A25}" srcOrd="0" destOrd="0" parTransId="{C7FF8924-ED05-41E8-9013-F90F2EC92DA6}" sibTransId="{E8DD8257-31BA-43EA-8EC3-B0C3D4B53FF9}"/>
    <dgm:cxn modelId="{92DCC49E-C32C-4A72-83B6-9383B47070A5}" srcId="{23379DF0-CADA-4D55-AF0E-D59199864C52}" destId="{D055E146-DA82-4F40-959A-717C2720BD59}" srcOrd="2" destOrd="0" parTransId="{64BC0E01-C45D-4ADD-A40C-6C8EE84EAEB6}" sibTransId="{F71C3A5C-D8E8-45CA-A165-D74A285EAE03}"/>
    <dgm:cxn modelId="{FC82C1A5-1952-403B-A862-FBB66A007867}" type="presOf" srcId="{E8DD8257-31BA-43EA-8EC3-B0C3D4B53FF9}" destId="{B33828D6-7692-4565-AFEF-525C60CE6F1F}" srcOrd="1" destOrd="0" presId="urn:microsoft.com/office/officeart/2005/8/layout/process2"/>
    <dgm:cxn modelId="{2FA79087-271B-4E7C-98FC-E8DC8D791333}" type="presOf" srcId="{789553C3-3DBA-4D9B-A0C7-02E824ED0CD3}" destId="{E45F4728-6CAD-480A-8A82-25D8F5711911}" srcOrd="0" destOrd="0" presId="urn:microsoft.com/office/officeart/2005/8/layout/process2"/>
    <dgm:cxn modelId="{0B315CD0-BDBB-47F8-9511-D0F0D800FBC0}" type="presOf" srcId="{789553C3-3DBA-4D9B-A0C7-02E824ED0CD3}" destId="{D08BD5A3-78AA-4D93-92BC-E2CBBC1F2948}" srcOrd="1" destOrd="0" presId="urn:microsoft.com/office/officeart/2005/8/layout/process2"/>
    <dgm:cxn modelId="{4EBCB0E5-BAA3-479B-9BAF-DF5488EE47D3}" type="presOf" srcId="{23379DF0-CADA-4D55-AF0E-D59199864C52}" destId="{973071E0-B929-4185-BCAE-9EDBCE041F4D}" srcOrd="0" destOrd="0" presId="urn:microsoft.com/office/officeart/2005/8/layout/process2"/>
    <dgm:cxn modelId="{6C2ABF26-4A4F-4668-A225-0423A8D5A0A1}" srcId="{23379DF0-CADA-4D55-AF0E-D59199864C52}" destId="{56DAE4F9-2F44-4F5A-9E63-C70E1C81FF1F}" srcOrd="1" destOrd="0" parTransId="{2E33A368-BD3B-49BC-B781-7AA53FF4A604}" sibTransId="{789553C3-3DBA-4D9B-A0C7-02E824ED0CD3}"/>
    <dgm:cxn modelId="{EE7E8DCD-85EC-43BB-8DD1-7ADBB7E5C6B4}" type="presParOf" srcId="{973071E0-B929-4185-BCAE-9EDBCE041F4D}" destId="{BBE00986-5D1C-4FCE-8B5F-16A8EB9F9B2A}" srcOrd="0" destOrd="0" presId="urn:microsoft.com/office/officeart/2005/8/layout/process2"/>
    <dgm:cxn modelId="{42AEBB55-78CD-40D9-82A8-07FE3AD91E21}" type="presParOf" srcId="{973071E0-B929-4185-BCAE-9EDBCE041F4D}" destId="{3935C907-7539-4394-8E14-9260C197F62A}" srcOrd="1" destOrd="0" presId="urn:microsoft.com/office/officeart/2005/8/layout/process2"/>
    <dgm:cxn modelId="{B8CE3801-1B65-43FB-A3C2-B77EEA15547A}" type="presParOf" srcId="{3935C907-7539-4394-8E14-9260C197F62A}" destId="{B33828D6-7692-4565-AFEF-525C60CE6F1F}" srcOrd="0" destOrd="0" presId="urn:microsoft.com/office/officeart/2005/8/layout/process2"/>
    <dgm:cxn modelId="{2BEEEA95-746A-4008-A039-28A050531218}" type="presParOf" srcId="{973071E0-B929-4185-BCAE-9EDBCE041F4D}" destId="{93372850-D85B-46F2-A0BB-9F4BBEE4182E}" srcOrd="2" destOrd="0" presId="urn:microsoft.com/office/officeart/2005/8/layout/process2"/>
    <dgm:cxn modelId="{732DCA42-3136-466D-BFFA-0A9C35C8E95E}" type="presParOf" srcId="{973071E0-B929-4185-BCAE-9EDBCE041F4D}" destId="{E45F4728-6CAD-480A-8A82-25D8F5711911}" srcOrd="3" destOrd="0" presId="urn:microsoft.com/office/officeart/2005/8/layout/process2"/>
    <dgm:cxn modelId="{11A4B02C-FBF3-4A94-A712-313FDE7BFD6E}" type="presParOf" srcId="{E45F4728-6CAD-480A-8A82-25D8F5711911}" destId="{D08BD5A3-78AA-4D93-92BC-E2CBBC1F2948}" srcOrd="0" destOrd="0" presId="urn:microsoft.com/office/officeart/2005/8/layout/process2"/>
    <dgm:cxn modelId="{35161F4C-5845-4A04-B916-7ED57395CA47}" type="presParOf" srcId="{973071E0-B929-4185-BCAE-9EDBCE041F4D}" destId="{FAABFB98-4E39-4FD0-BE86-9708182E1DF5}" srcOrd="4" destOrd="0" presId="urn:microsoft.com/office/officeart/2005/8/layout/process2"/>
    <dgm:cxn modelId="{B9C2D745-BC6A-4283-9C06-D0AA000E4E12}" type="presParOf" srcId="{973071E0-B929-4185-BCAE-9EDBCE041F4D}" destId="{04F24BA8-F4F9-47A9-9ADC-D22CA140D8E5}" srcOrd="5" destOrd="0" presId="urn:microsoft.com/office/officeart/2005/8/layout/process2"/>
    <dgm:cxn modelId="{73D38AA8-56E5-4BD2-BB66-6E55F442230E}" type="presParOf" srcId="{04F24BA8-F4F9-47A9-9ADC-D22CA140D8E5}" destId="{A3F26DB2-D06C-4A8C-B119-7E26684092E7}" srcOrd="0" destOrd="0" presId="urn:microsoft.com/office/officeart/2005/8/layout/process2"/>
    <dgm:cxn modelId="{CA29FA3C-FD5F-4C4F-A6E6-6A2AEA0AD724}" type="presParOf" srcId="{973071E0-B929-4185-BCAE-9EDBCE041F4D}" destId="{99207C87-398D-45BC-B4D8-5C03C1F4CDEB}"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8FE8555-2EE2-4493-A45C-D5FC04344E86}"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00E998E7-53E3-433B-BABC-F49BA002403C}">
      <dgm:prSet phldrT="[Text]"/>
      <dgm:spPr>
        <a:solidFill>
          <a:srgbClr val="FF0000"/>
        </a:solidFill>
      </dgm:spPr>
      <dgm:t>
        <a:bodyPr/>
        <a:lstStyle/>
        <a:p>
          <a:r>
            <a:rPr lang="en-US" dirty="0" err="1" smtClean="0"/>
            <a:t>Dự</a:t>
          </a:r>
          <a:r>
            <a:rPr lang="en-US" dirty="0" smtClean="0"/>
            <a:t> </a:t>
          </a:r>
          <a:r>
            <a:rPr lang="en-US" dirty="0" err="1" smtClean="0"/>
            <a:t>báo</a:t>
          </a:r>
          <a:r>
            <a:rPr lang="en-US" dirty="0" smtClean="0"/>
            <a:t> &amp; </a:t>
          </a:r>
          <a:r>
            <a:rPr lang="en-US" dirty="0" err="1" smtClean="0"/>
            <a:t>lập</a:t>
          </a:r>
          <a:r>
            <a:rPr lang="en-US" dirty="0" smtClean="0"/>
            <a:t> </a:t>
          </a:r>
          <a:r>
            <a:rPr lang="en-US" dirty="0" err="1" smtClean="0"/>
            <a:t>kế</a:t>
          </a:r>
          <a:r>
            <a:rPr lang="en-US" dirty="0" smtClean="0"/>
            <a:t> </a:t>
          </a:r>
          <a:r>
            <a:rPr lang="en-US" dirty="0" err="1" smtClean="0"/>
            <a:t>hoạch</a:t>
          </a:r>
          <a:r>
            <a:rPr lang="en-US" dirty="0" smtClean="0"/>
            <a:t> </a:t>
          </a:r>
          <a:r>
            <a:rPr lang="en-US" dirty="0" err="1" smtClean="0"/>
            <a:t>sơ</a:t>
          </a:r>
          <a:r>
            <a:rPr lang="en-US" dirty="0" smtClean="0"/>
            <a:t> </a:t>
          </a:r>
          <a:r>
            <a:rPr lang="en-US" dirty="0" err="1" smtClean="0"/>
            <a:t>bộ</a:t>
          </a:r>
          <a:endParaRPr lang="en-US" dirty="0"/>
        </a:p>
      </dgm:t>
    </dgm:pt>
    <dgm:pt modelId="{646EBB87-7B61-41E6-A854-38E9810FB252}" type="parTrans" cxnId="{B5BB8668-86A4-4F2B-B3F5-CE9E974F8851}">
      <dgm:prSet/>
      <dgm:spPr/>
      <dgm:t>
        <a:bodyPr/>
        <a:lstStyle/>
        <a:p>
          <a:endParaRPr lang="en-US"/>
        </a:p>
      </dgm:t>
    </dgm:pt>
    <dgm:pt modelId="{F4FE2CCC-D749-406B-8749-16E2B98D3FDF}" type="sibTrans" cxnId="{B5BB8668-86A4-4F2B-B3F5-CE9E974F8851}">
      <dgm:prSet/>
      <dgm:spPr/>
      <dgm:t>
        <a:bodyPr/>
        <a:lstStyle/>
        <a:p>
          <a:endParaRPr lang="en-US"/>
        </a:p>
      </dgm:t>
    </dgm:pt>
    <dgm:pt modelId="{A9A599D3-E279-458A-BF82-DBE62798106E}">
      <dgm:prSet phldrT="[Text]"/>
      <dgm:spPr/>
      <dgm:t>
        <a:bodyPr/>
        <a:lstStyle/>
        <a:p>
          <a:r>
            <a:rPr lang="en-US" dirty="0" err="1" smtClean="0"/>
            <a:t>Bán</a:t>
          </a:r>
          <a:r>
            <a:rPr lang="en-US" dirty="0" smtClean="0"/>
            <a:t> </a:t>
          </a:r>
          <a:r>
            <a:rPr lang="en-US" dirty="0" err="1" smtClean="0"/>
            <a:t>hàng</a:t>
          </a:r>
          <a:r>
            <a:rPr lang="en-US" dirty="0" smtClean="0"/>
            <a:t> &amp; </a:t>
          </a:r>
          <a:r>
            <a:rPr lang="en-US" dirty="0" err="1" smtClean="0"/>
            <a:t>phân</a:t>
          </a:r>
          <a:r>
            <a:rPr lang="en-US" dirty="0" smtClean="0"/>
            <a:t> </a:t>
          </a:r>
          <a:r>
            <a:rPr lang="en-US" dirty="0" err="1" smtClean="0"/>
            <a:t>phối</a:t>
          </a:r>
          <a:endParaRPr lang="en-US" dirty="0"/>
        </a:p>
      </dgm:t>
    </dgm:pt>
    <dgm:pt modelId="{418C106C-096A-413A-87A3-AA19E2876C44}" type="parTrans" cxnId="{931D92FC-6589-4E50-BB6E-708298E4394C}">
      <dgm:prSet/>
      <dgm:spPr/>
      <dgm:t>
        <a:bodyPr/>
        <a:lstStyle/>
        <a:p>
          <a:endParaRPr lang="en-US"/>
        </a:p>
      </dgm:t>
    </dgm:pt>
    <dgm:pt modelId="{49106D0F-840F-4B1D-87A5-D52CC92E9F8E}" type="sibTrans" cxnId="{931D92FC-6589-4E50-BB6E-708298E4394C}">
      <dgm:prSet/>
      <dgm:spPr/>
      <dgm:t>
        <a:bodyPr/>
        <a:lstStyle/>
        <a:p>
          <a:endParaRPr lang="en-US"/>
        </a:p>
      </dgm:t>
    </dgm:pt>
    <dgm:pt modelId="{3044CD13-6C59-49B2-9AD9-C5B0EA0068D5}">
      <dgm:prSet phldrT="[Text]"/>
      <dgm:spPr/>
      <dgm:t>
        <a:bodyPr/>
        <a:lstStyle/>
        <a:p>
          <a:r>
            <a:rPr lang="en-US" dirty="0" err="1" smtClean="0"/>
            <a:t>Sản</a:t>
          </a:r>
          <a:r>
            <a:rPr lang="en-US" dirty="0" smtClean="0"/>
            <a:t> </a:t>
          </a:r>
          <a:r>
            <a:rPr lang="en-US" dirty="0" err="1" smtClean="0"/>
            <a:t>xuất</a:t>
          </a:r>
          <a:endParaRPr lang="en-US" dirty="0"/>
        </a:p>
      </dgm:t>
    </dgm:pt>
    <dgm:pt modelId="{3CBA0167-4864-4E57-A74A-8443F7EADCC1}" type="parTrans" cxnId="{EAFA3894-C3DE-479A-9B31-0E0CFFBC721A}">
      <dgm:prSet/>
      <dgm:spPr/>
      <dgm:t>
        <a:bodyPr/>
        <a:lstStyle/>
        <a:p>
          <a:endParaRPr lang="en-US"/>
        </a:p>
      </dgm:t>
    </dgm:pt>
    <dgm:pt modelId="{B2A2548D-3812-472E-ACB1-24EB0878C67F}" type="sibTrans" cxnId="{EAFA3894-C3DE-479A-9B31-0E0CFFBC721A}">
      <dgm:prSet/>
      <dgm:spPr/>
      <dgm:t>
        <a:bodyPr/>
        <a:lstStyle/>
        <a:p>
          <a:endParaRPr lang="en-US"/>
        </a:p>
      </dgm:t>
    </dgm:pt>
    <dgm:pt modelId="{32EF7420-C693-4A8D-A6AD-6085193BB299}">
      <dgm:prSet phldrT="[Text]"/>
      <dgm:spPr/>
      <dgm:t>
        <a:bodyPr/>
        <a:lstStyle/>
        <a:p>
          <a:r>
            <a:rPr lang="en-US" dirty="0" err="1" smtClean="0"/>
            <a:t>Vật</a:t>
          </a:r>
          <a:r>
            <a:rPr lang="en-US" dirty="0" smtClean="0"/>
            <a:t> </a:t>
          </a:r>
          <a:r>
            <a:rPr lang="en-US" dirty="0" err="1" smtClean="0"/>
            <a:t>tư</a:t>
          </a:r>
          <a:r>
            <a:rPr lang="en-US" dirty="0" smtClean="0"/>
            <a:t> &amp; </a:t>
          </a:r>
          <a:r>
            <a:rPr lang="en-US" dirty="0" err="1" smtClean="0"/>
            <a:t>Kho</a:t>
          </a:r>
          <a:r>
            <a:rPr lang="en-US" dirty="0" smtClean="0"/>
            <a:t> </a:t>
          </a:r>
          <a:r>
            <a:rPr lang="en-US" dirty="0" err="1" smtClean="0"/>
            <a:t>bãi</a:t>
          </a:r>
          <a:endParaRPr lang="en-US" dirty="0"/>
        </a:p>
      </dgm:t>
    </dgm:pt>
    <dgm:pt modelId="{BE731406-791A-43E1-857B-ACAACDFB4841}" type="parTrans" cxnId="{933843E3-168C-4DED-84AB-8310FB66C9A5}">
      <dgm:prSet/>
      <dgm:spPr/>
      <dgm:t>
        <a:bodyPr/>
        <a:lstStyle/>
        <a:p>
          <a:endParaRPr lang="en-US"/>
        </a:p>
      </dgm:t>
    </dgm:pt>
    <dgm:pt modelId="{E0A60218-2E78-45EF-9330-A7676D90914D}" type="sibTrans" cxnId="{933843E3-168C-4DED-84AB-8310FB66C9A5}">
      <dgm:prSet/>
      <dgm:spPr/>
      <dgm:t>
        <a:bodyPr/>
        <a:lstStyle/>
        <a:p>
          <a:endParaRPr lang="en-US"/>
        </a:p>
      </dgm:t>
    </dgm:pt>
    <dgm:pt modelId="{47A6095E-A09C-4220-BC75-9F43A605AD11}">
      <dgm:prSet phldrT="[Text]"/>
      <dgm:spPr/>
      <dgm:t>
        <a:bodyPr/>
        <a:lstStyle/>
        <a:p>
          <a:r>
            <a:rPr lang="en-US" dirty="0" err="1" smtClean="0"/>
            <a:t>Kế</a:t>
          </a:r>
          <a:r>
            <a:rPr lang="en-US" dirty="0" smtClean="0"/>
            <a:t> </a:t>
          </a:r>
          <a:r>
            <a:rPr lang="en-US" dirty="0" err="1" smtClean="0"/>
            <a:t>toán</a:t>
          </a:r>
          <a:r>
            <a:rPr lang="en-US" dirty="0" smtClean="0"/>
            <a:t> </a:t>
          </a:r>
          <a:r>
            <a:rPr lang="en-US" dirty="0" err="1" smtClean="0"/>
            <a:t>trong</a:t>
          </a:r>
          <a:r>
            <a:rPr lang="en-US" dirty="0" smtClean="0"/>
            <a:t> Logistics</a:t>
          </a:r>
          <a:endParaRPr lang="en-US" dirty="0"/>
        </a:p>
      </dgm:t>
    </dgm:pt>
    <dgm:pt modelId="{7D287B95-5428-431E-9E90-7E9DE1906213}" type="parTrans" cxnId="{42A06044-78BA-4568-841D-F2E5EE96F7F6}">
      <dgm:prSet/>
      <dgm:spPr/>
      <dgm:t>
        <a:bodyPr/>
        <a:lstStyle/>
        <a:p>
          <a:endParaRPr lang="en-US"/>
        </a:p>
      </dgm:t>
    </dgm:pt>
    <dgm:pt modelId="{2793D4F4-35A1-4A21-AE69-8F1500BC245F}" type="sibTrans" cxnId="{42A06044-78BA-4568-841D-F2E5EE96F7F6}">
      <dgm:prSet/>
      <dgm:spPr/>
      <dgm:t>
        <a:bodyPr/>
        <a:lstStyle/>
        <a:p>
          <a:endParaRPr lang="en-US"/>
        </a:p>
      </dgm:t>
    </dgm:pt>
    <dgm:pt modelId="{4895322D-B012-4562-A2E0-C3B5AE3253DC}" type="pres">
      <dgm:prSet presAssocID="{28FE8555-2EE2-4493-A45C-D5FC04344E86}" presName="cycle" presStyleCnt="0">
        <dgm:presLayoutVars>
          <dgm:dir/>
          <dgm:resizeHandles val="exact"/>
        </dgm:presLayoutVars>
      </dgm:prSet>
      <dgm:spPr/>
      <dgm:t>
        <a:bodyPr/>
        <a:lstStyle/>
        <a:p>
          <a:endParaRPr lang="en-US"/>
        </a:p>
      </dgm:t>
    </dgm:pt>
    <dgm:pt modelId="{CE5A0B2A-36CD-4BB3-BAB6-1AA0282AAB60}" type="pres">
      <dgm:prSet presAssocID="{00E998E7-53E3-433B-BABC-F49BA002403C}" presName="node" presStyleLbl="node1" presStyleIdx="0" presStyleCnt="5">
        <dgm:presLayoutVars>
          <dgm:bulletEnabled val="1"/>
        </dgm:presLayoutVars>
      </dgm:prSet>
      <dgm:spPr/>
      <dgm:t>
        <a:bodyPr/>
        <a:lstStyle/>
        <a:p>
          <a:endParaRPr lang="en-US"/>
        </a:p>
      </dgm:t>
    </dgm:pt>
    <dgm:pt modelId="{98CD7B35-6221-4848-BEFA-7EE011283102}" type="pres">
      <dgm:prSet presAssocID="{F4FE2CCC-D749-406B-8749-16E2B98D3FDF}" presName="sibTrans" presStyleLbl="sibTrans2D1" presStyleIdx="0" presStyleCnt="5"/>
      <dgm:spPr/>
      <dgm:t>
        <a:bodyPr/>
        <a:lstStyle/>
        <a:p>
          <a:endParaRPr lang="en-US"/>
        </a:p>
      </dgm:t>
    </dgm:pt>
    <dgm:pt modelId="{1EFA03F3-9A93-4610-9ADA-EB04CE70D58B}" type="pres">
      <dgm:prSet presAssocID="{F4FE2CCC-D749-406B-8749-16E2B98D3FDF}" presName="connectorText" presStyleLbl="sibTrans2D1" presStyleIdx="0" presStyleCnt="5"/>
      <dgm:spPr/>
      <dgm:t>
        <a:bodyPr/>
        <a:lstStyle/>
        <a:p>
          <a:endParaRPr lang="en-US"/>
        </a:p>
      </dgm:t>
    </dgm:pt>
    <dgm:pt modelId="{5CAF4070-4720-49B4-8942-0E3BCE1C3FE2}" type="pres">
      <dgm:prSet presAssocID="{A9A599D3-E279-458A-BF82-DBE62798106E}" presName="node" presStyleLbl="node1" presStyleIdx="1" presStyleCnt="5">
        <dgm:presLayoutVars>
          <dgm:bulletEnabled val="1"/>
        </dgm:presLayoutVars>
      </dgm:prSet>
      <dgm:spPr/>
      <dgm:t>
        <a:bodyPr/>
        <a:lstStyle/>
        <a:p>
          <a:endParaRPr lang="en-US"/>
        </a:p>
      </dgm:t>
    </dgm:pt>
    <dgm:pt modelId="{ED732328-6A7A-4855-9405-EA3A381C1969}" type="pres">
      <dgm:prSet presAssocID="{49106D0F-840F-4B1D-87A5-D52CC92E9F8E}" presName="sibTrans" presStyleLbl="sibTrans2D1" presStyleIdx="1" presStyleCnt="5"/>
      <dgm:spPr/>
      <dgm:t>
        <a:bodyPr/>
        <a:lstStyle/>
        <a:p>
          <a:endParaRPr lang="en-US"/>
        </a:p>
      </dgm:t>
    </dgm:pt>
    <dgm:pt modelId="{3765930A-371F-496C-89E6-708913F6F837}" type="pres">
      <dgm:prSet presAssocID="{49106D0F-840F-4B1D-87A5-D52CC92E9F8E}" presName="connectorText" presStyleLbl="sibTrans2D1" presStyleIdx="1" presStyleCnt="5"/>
      <dgm:spPr/>
      <dgm:t>
        <a:bodyPr/>
        <a:lstStyle/>
        <a:p>
          <a:endParaRPr lang="en-US"/>
        </a:p>
      </dgm:t>
    </dgm:pt>
    <dgm:pt modelId="{3C5A5709-CB27-4310-9471-599DEDEE0861}" type="pres">
      <dgm:prSet presAssocID="{3044CD13-6C59-49B2-9AD9-C5B0EA0068D5}" presName="node" presStyleLbl="node1" presStyleIdx="2" presStyleCnt="5">
        <dgm:presLayoutVars>
          <dgm:bulletEnabled val="1"/>
        </dgm:presLayoutVars>
      </dgm:prSet>
      <dgm:spPr/>
      <dgm:t>
        <a:bodyPr/>
        <a:lstStyle/>
        <a:p>
          <a:endParaRPr lang="en-US"/>
        </a:p>
      </dgm:t>
    </dgm:pt>
    <dgm:pt modelId="{5401E43E-C3FA-4EBF-98C2-0A8BD847917E}" type="pres">
      <dgm:prSet presAssocID="{B2A2548D-3812-472E-ACB1-24EB0878C67F}" presName="sibTrans" presStyleLbl="sibTrans2D1" presStyleIdx="2" presStyleCnt="5"/>
      <dgm:spPr/>
      <dgm:t>
        <a:bodyPr/>
        <a:lstStyle/>
        <a:p>
          <a:endParaRPr lang="en-US"/>
        </a:p>
      </dgm:t>
    </dgm:pt>
    <dgm:pt modelId="{A8DEFAD7-A0C6-45AA-B363-98D6C8224E42}" type="pres">
      <dgm:prSet presAssocID="{B2A2548D-3812-472E-ACB1-24EB0878C67F}" presName="connectorText" presStyleLbl="sibTrans2D1" presStyleIdx="2" presStyleCnt="5"/>
      <dgm:spPr/>
      <dgm:t>
        <a:bodyPr/>
        <a:lstStyle/>
        <a:p>
          <a:endParaRPr lang="en-US"/>
        </a:p>
      </dgm:t>
    </dgm:pt>
    <dgm:pt modelId="{C2161161-A643-4938-B875-0561ADF601B7}" type="pres">
      <dgm:prSet presAssocID="{32EF7420-C693-4A8D-A6AD-6085193BB299}" presName="node" presStyleLbl="node1" presStyleIdx="3" presStyleCnt="5">
        <dgm:presLayoutVars>
          <dgm:bulletEnabled val="1"/>
        </dgm:presLayoutVars>
      </dgm:prSet>
      <dgm:spPr/>
      <dgm:t>
        <a:bodyPr/>
        <a:lstStyle/>
        <a:p>
          <a:endParaRPr lang="en-US"/>
        </a:p>
      </dgm:t>
    </dgm:pt>
    <dgm:pt modelId="{046933F3-4F05-4D7D-B04B-AA6DDFEEA700}" type="pres">
      <dgm:prSet presAssocID="{E0A60218-2E78-45EF-9330-A7676D90914D}" presName="sibTrans" presStyleLbl="sibTrans2D1" presStyleIdx="3" presStyleCnt="5"/>
      <dgm:spPr/>
      <dgm:t>
        <a:bodyPr/>
        <a:lstStyle/>
        <a:p>
          <a:endParaRPr lang="en-US"/>
        </a:p>
      </dgm:t>
    </dgm:pt>
    <dgm:pt modelId="{C26FF785-3895-4E82-A6AA-62ADD284A7F7}" type="pres">
      <dgm:prSet presAssocID="{E0A60218-2E78-45EF-9330-A7676D90914D}" presName="connectorText" presStyleLbl="sibTrans2D1" presStyleIdx="3" presStyleCnt="5"/>
      <dgm:spPr/>
      <dgm:t>
        <a:bodyPr/>
        <a:lstStyle/>
        <a:p>
          <a:endParaRPr lang="en-US"/>
        </a:p>
      </dgm:t>
    </dgm:pt>
    <dgm:pt modelId="{F0E286A6-94E2-466C-90D5-BE3B0FA21445}" type="pres">
      <dgm:prSet presAssocID="{47A6095E-A09C-4220-BC75-9F43A605AD11}" presName="node" presStyleLbl="node1" presStyleIdx="4" presStyleCnt="5">
        <dgm:presLayoutVars>
          <dgm:bulletEnabled val="1"/>
        </dgm:presLayoutVars>
      </dgm:prSet>
      <dgm:spPr/>
      <dgm:t>
        <a:bodyPr/>
        <a:lstStyle/>
        <a:p>
          <a:endParaRPr lang="en-US"/>
        </a:p>
      </dgm:t>
    </dgm:pt>
    <dgm:pt modelId="{EF4E74CE-2538-4280-8C28-ACD548973B36}" type="pres">
      <dgm:prSet presAssocID="{2793D4F4-35A1-4A21-AE69-8F1500BC245F}" presName="sibTrans" presStyleLbl="sibTrans2D1" presStyleIdx="4" presStyleCnt="5"/>
      <dgm:spPr/>
      <dgm:t>
        <a:bodyPr/>
        <a:lstStyle/>
        <a:p>
          <a:endParaRPr lang="en-US"/>
        </a:p>
      </dgm:t>
    </dgm:pt>
    <dgm:pt modelId="{02FC84FA-5578-482A-B4E3-435423EEFF21}" type="pres">
      <dgm:prSet presAssocID="{2793D4F4-35A1-4A21-AE69-8F1500BC245F}" presName="connectorText" presStyleLbl="sibTrans2D1" presStyleIdx="4" presStyleCnt="5"/>
      <dgm:spPr/>
      <dgm:t>
        <a:bodyPr/>
        <a:lstStyle/>
        <a:p>
          <a:endParaRPr lang="en-US"/>
        </a:p>
      </dgm:t>
    </dgm:pt>
  </dgm:ptLst>
  <dgm:cxnLst>
    <dgm:cxn modelId="{1AB0FE0C-DCAD-4103-B678-7C87E29BCFA2}" type="presOf" srcId="{B2A2548D-3812-472E-ACB1-24EB0878C67F}" destId="{5401E43E-C3FA-4EBF-98C2-0A8BD847917E}" srcOrd="0" destOrd="0" presId="urn:microsoft.com/office/officeart/2005/8/layout/cycle2"/>
    <dgm:cxn modelId="{933843E3-168C-4DED-84AB-8310FB66C9A5}" srcId="{28FE8555-2EE2-4493-A45C-D5FC04344E86}" destId="{32EF7420-C693-4A8D-A6AD-6085193BB299}" srcOrd="3" destOrd="0" parTransId="{BE731406-791A-43E1-857B-ACAACDFB4841}" sibTransId="{E0A60218-2E78-45EF-9330-A7676D90914D}"/>
    <dgm:cxn modelId="{F84FE5F0-0069-48DA-9915-8FB24E3E129B}" type="presOf" srcId="{49106D0F-840F-4B1D-87A5-D52CC92E9F8E}" destId="{ED732328-6A7A-4855-9405-EA3A381C1969}" srcOrd="0" destOrd="0" presId="urn:microsoft.com/office/officeart/2005/8/layout/cycle2"/>
    <dgm:cxn modelId="{82B395F2-BAE5-4FB2-BF9B-3C9D8A491C1B}" type="presOf" srcId="{B2A2548D-3812-472E-ACB1-24EB0878C67F}" destId="{A8DEFAD7-A0C6-45AA-B363-98D6C8224E42}" srcOrd="1" destOrd="0" presId="urn:microsoft.com/office/officeart/2005/8/layout/cycle2"/>
    <dgm:cxn modelId="{AE4409F5-B2D6-49DF-B26A-4DAAA1A08EFC}" type="presOf" srcId="{E0A60218-2E78-45EF-9330-A7676D90914D}" destId="{C26FF785-3895-4E82-A6AA-62ADD284A7F7}" srcOrd="1" destOrd="0" presId="urn:microsoft.com/office/officeart/2005/8/layout/cycle2"/>
    <dgm:cxn modelId="{DE16A2AE-55AF-471F-AC49-68586AC9E095}" type="presOf" srcId="{28FE8555-2EE2-4493-A45C-D5FC04344E86}" destId="{4895322D-B012-4562-A2E0-C3B5AE3253DC}" srcOrd="0" destOrd="0" presId="urn:microsoft.com/office/officeart/2005/8/layout/cycle2"/>
    <dgm:cxn modelId="{931D92FC-6589-4E50-BB6E-708298E4394C}" srcId="{28FE8555-2EE2-4493-A45C-D5FC04344E86}" destId="{A9A599D3-E279-458A-BF82-DBE62798106E}" srcOrd="1" destOrd="0" parTransId="{418C106C-096A-413A-87A3-AA19E2876C44}" sibTransId="{49106D0F-840F-4B1D-87A5-D52CC92E9F8E}"/>
    <dgm:cxn modelId="{74C1AF0A-FEB9-4F21-B644-825661A0E3E9}" type="presOf" srcId="{47A6095E-A09C-4220-BC75-9F43A605AD11}" destId="{F0E286A6-94E2-466C-90D5-BE3B0FA21445}" srcOrd="0" destOrd="0" presId="urn:microsoft.com/office/officeart/2005/8/layout/cycle2"/>
    <dgm:cxn modelId="{A7DF23EC-714A-48EC-B27E-5460518AC726}" type="presOf" srcId="{F4FE2CCC-D749-406B-8749-16E2B98D3FDF}" destId="{98CD7B35-6221-4848-BEFA-7EE011283102}" srcOrd="0" destOrd="0" presId="urn:microsoft.com/office/officeart/2005/8/layout/cycle2"/>
    <dgm:cxn modelId="{EAFA3894-C3DE-479A-9B31-0E0CFFBC721A}" srcId="{28FE8555-2EE2-4493-A45C-D5FC04344E86}" destId="{3044CD13-6C59-49B2-9AD9-C5B0EA0068D5}" srcOrd="2" destOrd="0" parTransId="{3CBA0167-4864-4E57-A74A-8443F7EADCC1}" sibTransId="{B2A2548D-3812-472E-ACB1-24EB0878C67F}"/>
    <dgm:cxn modelId="{CDBA6257-C16D-42C9-8AC2-0034836C6A14}" type="presOf" srcId="{F4FE2CCC-D749-406B-8749-16E2B98D3FDF}" destId="{1EFA03F3-9A93-4610-9ADA-EB04CE70D58B}" srcOrd="1" destOrd="0" presId="urn:microsoft.com/office/officeart/2005/8/layout/cycle2"/>
    <dgm:cxn modelId="{895A42A5-454F-4C6D-93A2-5AE90D20521F}" type="presOf" srcId="{2793D4F4-35A1-4A21-AE69-8F1500BC245F}" destId="{EF4E74CE-2538-4280-8C28-ACD548973B36}" srcOrd="0" destOrd="0" presId="urn:microsoft.com/office/officeart/2005/8/layout/cycle2"/>
    <dgm:cxn modelId="{1DEA000D-7FF4-46E4-BA3C-CA4274556587}" type="presOf" srcId="{A9A599D3-E279-458A-BF82-DBE62798106E}" destId="{5CAF4070-4720-49B4-8942-0E3BCE1C3FE2}" srcOrd="0" destOrd="0" presId="urn:microsoft.com/office/officeart/2005/8/layout/cycle2"/>
    <dgm:cxn modelId="{42A06044-78BA-4568-841D-F2E5EE96F7F6}" srcId="{28FE8555-2EE2-4493-A45C-D5FC04344E86}" destId="{47A6095E-A09C-4220-BC75-9F43A605AD11}" srcOrd="4" destOrd="0" parTransId="{7D287B95-5428-431E-9E90-7E9DE1906213}" sibTransId="{2793D4F4-35A1-4A21-AE69-8F1500BC245F}"/>
    <dgm:cxn modelId="{C39F43E5-C267-4744-A793-FE0A24FEF464}" type="presOf" srcId="{32EF7420-C693-4A8D-A6AD-6085193BB299}" destId="{C2161161-A643-4938-B875-0561ADF601B7}" srcOrd="0" destOrd="0" presId="urn:microsoft.com/office/officeart/2005/8/layout/cycle2"/>
    <dgm:cxn modelId="{4BA89E3D-5FEE-450B-8723-97E5FA0D19DF}" type="presOf" srcId="{E0A60218-2E78-45EF-9330-A7676D90914D}" destId="{046933F3-4F05-4D7D-B04B-AA6DDFEEA700}" srcOrd="0" destOrd="0" presId="urn:microsoft.com/office/officeart/2005/8/layout/cycle2"/>
    <dgm:cxn modelId="{C69FDEB1-73FE-44DD-A10D-D18511F1A962}" type="presOf" srcId="{2793D4F4-35A1-4A21-AE69-8F1500BC245F}" destId="{02FC84FA-5578-482A-B4E3-435423EEFF21}" srcOrd="1" destOrd="0" presId="urn:microsoft.com/office/officeart/2005/8/layout/cycle2"/>
    <dgm:cxn modelId="{C808CF7C-3B3E-4BA6-8C85-A89C5AE0D4AD}" type="presOf" srcId="{3044CD13-6C59-49B2-9AD9-C5B0EA0068D5}" destId="{3C5A5709-CB27-4310-9471-599DEDEE0861}" srcOrd="0" destOrd="0" presId="urn:microsoft.com/office/officeart/2005/8/layout/cycle2"/>
    <dgm:cxn modelId="{7791D6BF-9BE1-42FD-B1B3-6E2C83BE170B}" type="presOf" srcId="{00E998E7-53E3-433B-BABC-F49BA002403C}" destId="{CE5A0B2A-36CD-4BB3-BAB6-1AA0282AAB60}" srcOrd="0" destOrd="0" presId="urn:microsoft.com/office/officeart/2005/8/layout/cycle2"/>
    <dgm:cxn modelId="{23512DD5-5010-4C52-AD81-14C95FA68294}" type="presOf" srcId="{49106D0F-840F-4B1D-87A5-D52CC92E9F8E}" destId="{3765930A-371F-496C-89E6-708913F6F837}" srcOrd="1" destOrd="0" presId="urn:microsoft.com/office/officeart/2005/8/layout/cycle2"/>
    <dgm:cxn modelId="{B5BB8668-86A4-4F2B-B3F5-CE9E974F8851}" srcId="{28FE8555-2EE2-4493-A45C-D5FC04344E86}" destId="{00E998E7-53E3-433B-BABC-F49BA002403C}" srcOrd="0" destOrd="0" parTransId="{646EBB87-7B61-41E6-A854-38E9810FB252}" sibTransId="{F4FE2CCC-D749-406B-8749-16E2B98D3FDF}"/>
    <dgm:cxn modelId="{071C7FCC-6B43-4DF8-BCC1-8DFB561CA3A0}" type="presParOf" srcId="{4895322D-B012-4562-A2E0-C3B5AE3253DC}" destId="{CE5A0B2A-36CD-4BB3-BAB6-1AA0282AAB60}" srcOrd="0" destOrd="0" presId="urn:microsoft.com/office/officeart/2005/8/layout/cycle2"/>
    <dgm:cxn modelId="{21A745BE-8A24-46AD-B2FB-6A2ECA5FD9F4}" type="presParOf" srcId="{4895322D-B012-4562-A2E0-C3B5AE3253DC}" destId="{98CD7B35-6221-4848-BEFA-7EE011283102}" srcOrd="1" destOrd="0" presId="urn:microsoft.com/office/officeart/2005/8/layout/cycle2"/>
    <dgm:cxn modelId="{AD3B7852-240B-42E3-BF20-7244E63A8E5D}" type="presParOf" srcId="{98CD7B35-6221-4848-BEFA-7EE011283102}" destId="{1EFA03F3-9A93-4610-9ADA-EB04CE70D58B}" srcOrd="0" destOrd="0" presId="urn:microsoft.com/office/officeart/2005/8/layout/cycle2"/>
    <dgm:cxn modelId="{83C66D64-41D0-44AB-8560-3F0A8C31F7A2}" type="presParOf" srcId="{4895322D-B012-4562-A2E0-C3B5AE3253DC}" destId="{5CAF4070-4720-49B4-8942-0E3BCE1C3FE2}" srcOrd="2" destOrd="0" presId="urn:microsoft.com/office/officeart/2005/8/layout/cycle2"/>
    <dgm:cxn modelId="{73EC30A6-1D16-49B1-9396-106106A6FA66}" type="presParOf" srcId="{4895322D-B012-4562-A2E0-C3B5AE3253DC}" destId="{ED732328-6A7A-4855-9405-EA3A381C1969}" srcOrd="3" destOrd="0" presId="urn:microsoft.com/office/officeart/2005/8/layout/cycle2"/>
    <dgm:cxn modelId="{CD82D943-D67A-4207-A31E-66808129201F}" type="presParOf" srcId="{ED732328-6A7A-4855-9405-EA3A381C1969}" destId="{3765930A-371F-496C-89E6-708913F6F837}" srcOrd="0" destOrd="0" presId="urn:microsoft.com/office/officeart/2005/8/layout/cycle2"/>
    <dgm:cxn modelId="{46B00184-FCE0-4CD3-B3CC-98022858A265}" type="presParOf" srcId="{4895322D-B012-4562-A2E0-C3B5AE3253DC}" destId="{3C5A5709-CB27-4310-9471-599DEDEE0861}" srcOrd="4" destOrd="0" presId="urn:microsoft.com/office/officeart/2005/8/layout/cycle2"/>
    <dgm:cxn modelId="{A8458A5C-2EDD-4661-8124-BE3B557270DD}" type="presParOf" srcId="{4895322D-B012-4562-A2E0-C3B5AE3253DC}" destId="{5401E43E-C3FA-4EBF-98C2-0A8BD847917E}" srcOrd="5" destOrd="0" presId="urn:microsoft.com/office/officeart/2005/8/layout/cycle2"/>
    <dgm:cxn modelId="{181BF77D-1265-4EC7-8F9C-ABB08762A346}" type="presParOf" srcId="{5401E43E-C3FA-4EBF-98C2-0A8BD847917E}" destId="{A8DEFAD7-A0C6-45AA-B363-98D6C8224E42}" srcOrd="0" destOrd="0" presId="urn:microsoft.com/office/officeart/2005/8/layout/cycle2"/>
    <dgm:cxn modelId="{60CB7546-5913-4122-8568-7B32354B7407}" type="presParOf" srcId="{4895322D-B012-4562-A2E0-C3B5AE3253DC}" destId="{C2161161-A643-4938-B875-0561ADF601B7}" srcOrd="6" destOrd="0" presId="urn:microsoft.com/office/officeart/2005/8/layout/cycle2"/>
    <dgm:cxn modelId="{83ED235B-9F69-4749-86E1-9297D7536F52}" type="presParOf" srcId="{4895322D-B012-4562-A2E0-C3B5AE3253DC}" destId="{046933F3-4F05-4D7D-B04B-AA6DDFEEA700}" srcOrd="7" destOrd="0" presId="urn:microsoft.com/office/officeart/2005/8/layout/cycle2"/>
    <dgm:cxn modelId="{00974AB4-F653-4A79-A4CA-29500533DDA1}" type="presParOf" srcId="{046933F3-4F05-4D7D-B04B-AA6DDFEEA700}" destId="{C26FF785-3895-4E82-A6AA-62ADD284A7F7}" srcOrd="0" destOrd="0" presId="urn:microsoft.com/office/officeart/2005/8/layout/cycle2"/>
    <dgm:cxn modelId="{E60A2815-C7CE-43EA-B3CD-004552470D44}" type="presParOf" srcId="{4895322D-B012-4562-A2E0-C3B5AE3253DC}" destId="{F0E286A6-94E2-466C-90D5-BE3B0FA21445}" srcOrd="8" destOrd="0" presId="urn:microsoft.com/office/officeart/2005/8/layout/cycle2"/>
    <dgm:cxn modelId="{B03DA9B1-3D41-47F4-950B-7774F0BF900D}" type="presParOf" srcId="{4895322D-B012-4562-A2E0-C3B5AE3253DC}" destId="{EF4E74CE-2538-4280-8C28-ACD548973B36}" srcOrd="9" destOrd="0" presId="urn:microsoft.com/office/officeart/2005/8/layout/cycle2"/>
    <dgm:cxn modelId="{D497F2B7-D1CA-49CE-AC19-05904644ADFE}" type="presParOf" srcId="{EF4E74CE-2538-4280-8C28-ACD548973B36}" destId="{02FC84FA-5578-482A-B4E3-435423EEFF2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D42394F0-1938-4F6C-9360-E6CB583263D8}" type="doc">
      <dgm:prSet loTypeId="urn:microsoft.com/office/officeart/2005/8/layout/process2" loCatId="process" qsTypeId="urn:microsoft.com/office/officeart/2005/8/quickstyle/simple1" qsCatId="simple" csTypeId="urn:microsoft.com/office/officeart/2005/8/colors/accent1_2" csCatId="accent1" phldr="1"/>
      <dgm:spPr/>
    </dgm:pt>
    <dgm:pt modelId="{E8525C63-ECE6-4A91-86EC-07A772C77185}">
      <dgm:prSet phldrT="[Text]"/>
      <dgm:spPr>
        <a:solidFill>
          <a:srgbClr val="FF0000"/>
        </a:solidFill>
      </dgm:spPr>
      <dgm:t>
        <a:bodyPr/>
        <a:lstStyle/>
        <a:p>
          <a:r>
            <a:rPr lang="en-US" dirty="0" err="1" smtClean="0"/>
            <a:t>PrO</a:t>
          </a:r>
          <a:r>
            <a:rPr lang="en-US" dirty="0" smtClean="0"/>
            <a:t> creation</a:t>
          </a:r>
          <a:endParaRPr lang="en-US" dirty="0"/>
        </a:p>
      </dgm:t>
    </dgm:pt>
    <dgm:pt modelId="{AF3C577F-F793-4C9A-86E3-EF1488438286}" type="parTrans" cxnId="{A5E25F13-1A76-4F05-94F0-A3763BEFE566}">
      <dgm:prSet/>
      <dgm:spPr/>
      <dgm:t>
        <a:bodyPr/>
        <a:lstStyle/>
        <a:p>
          <a:endParaRPr lang="en-US"/>
        </a:p>
      </dgm:t>
    </dgm:pt>
    <dgm:pt modelId="{A6F574BF-7C84-44CA-B539-039610A0B512}" type="sibTrans" cxnId="{A5E25F13-1A76-4F05-94F0-A3763BEFE566}">
      <dgm:prSet/>
      <dgm:spPr/>
      <dgm:t>
        <a:bodyPr/>
        <a:lstStyle/>
        <a:p>
          <a:endParaRPr lang="en-US"/>
        </a:p>
      </dgm:t>
    </dgm:pt>
    <dgm:pt modelId="{BBD893D6-50FA-4506-AE9F-85DE567CC004}">
      <dgm:prSet phldrT="[Text]"/>
      <dgm:spPr/>
      <dgm:t>
        <a:bodyPr/>
        <a:lstStyle/>
        <a:p>
          <a:r>
            <a:rPr lang="en-US" dirty="0" smtClean="0"/>
            <a:t>Availability Check</a:t>
          </a:r>
          <a:endParaRPr lang="en-US" dirty="0"/>
        </a:p>
      </dgm:t>
    </dgm:pt>
    <dgm:pt modelId="{7016B553-9D20-4B5A-B196-8D6F1993BD0C}" type="parTrans" cxnId="{80097A0B-B455-4D0B-BEFB-3DF8099AB618}">
      <dgm:prSet/>
      <dgm:spPr/>
      <dgm:t>
        <a:bodyPr/>
        <a:lstStyle/>
        <a:p>
          <a:endParaRPr lang="en-US"/>
        </a:p>
      </dgm:t>
    </dgm:pt>
    <dgm:pt modelId="{8853EC18-7B1C-4A4C-9BE8-0E18C838DF04}" type="sibTrans" cxnId="{80097A0B-B455-4D0B-BEFB-3DF8099AB618}">
      <dgm:prSet/>
      <dgm:spPr/>
      <dgm:t>
        <a:bodyPr/>
        <a:lstStyle/>
        <a:p>
          <a:endParaRPr lang="en-US"/>
        </a:p>
      </dgm:t>
    </dgm:pt>
    <dgm:pt modelId="{F20F0C3E-5D0C-4E0D-830E-84D2D2340569}">
      <dgm:prSet phldrT="[Text]"/>
      <dgm:spPr/>
      <dgm:t>
        <a:bodyPr/>
        <a:lstStyle/>
        <a:p>
          <a:r>
            <a:rPr lang="en-US" dirty="0" smtClean="0"/>
            <a:t>Schedule and release</a:t>
          </a:r>
          <a:endParaRPr lang="en-US" dirty="0"/>
        </a:p>
      </dgm:t>
    </dgm:pt>
    <dgm:pt modelId="{86FEC2CD-76CF-4C22-880C-944160A2A328}" type="parTrans" cxnId="{CED0297E-E21B-4679-A88C-D0325C088D98}">
      <dgm:prSet/>
      <dgm:spPr/>
      <dgm:t>
        <a:bodyPr/>
        <a:lstStyle/>
        <a:p>
          <a:endParaRPr lang="en-US"/>
        </a:p>
      </dgm:t>
    </dgm:pt>
    <dgm:pt modelId="{02534D80-77FC-4F19-BB32-3763C9FFB52D}" type="sibTrans" cxnId="{CED0297E-E21B-4679-A88C-D0325C088D98}">
      <dgm:prSet/>
      <dgm:spPr/>
      <dgm:t>
        <a:bodyPr/>
        <a:lstStyle/>
        <a:p>
          <a:endParaRPr lang="en-US"/>
        </a:p>
      </dgm:t>
    </dgm:pt>
    <dgm:pt modelId="{2F5C2E85-8110-4266-8195-B94961EF8C75}">
      <dgm:prSet phldrT="[Text]"/>
      <dgm:spPr/>
      <dgm:t>
        <a:bodyPr/>
        <a:lstStyle/>
        <a:p>
          <a:r>
            <a:rPr lang="en-US" dirty="0" smtClean="0"/>
            <a:t>Shop floor Document</a:t>
          </a:r>
          <a:endParaRPr lang="en-US" dirty="0"/>
        </a:p>
      </dgm:t>
    </dgm:pt>
    <dgm:pt modelId="{04757080-F13C-4CBF-AA18-FA86A18F757D}" type="parTrans" cxnId="{CBAB0C3E-A84C-42B5-8B10-128DD06C44D9}">
      <dgm:prSet/>
      <dgm:spPr/>
      <dgm:t>
        <a:bodyPr/>
        <a:lstStyle/>
        <a:p>
          <a:endParaRPr lang="en-US"/>
        </a:p>
      </dgm:t>
    </dgm:pt>
    <dgm:pt modelId="{13AE9D9D-7AB1-4615-9112-CF87E3BFB76B}" type="sibTrans" cxnId="{CBAB0C3E-A84C-42B5-8B10-128DD06C44D9}">
      <dgm:prSet/>
      <dgm:spPr/>
      <dgm:t>
        <a:bodyPr/>
        <a:lstStyle/>
        <a:p>
          <a:endParaRPr lang="en-US"/>
        </a:p>
      </dgm:t>
    </dgm:pt>
    <dgm:pt modelId="{F4B11088-B12F-4133-BD07-F0C0A9C25F08}">
      <dgm:prSet phldrT="[Text]"/>
      <dgm:spPr/>
      <dgm:t>
        <a:bodyPr/>
        <a:lstStyle/>
        <a:p>
          <a:r>
            <a:rPr lang="en-US" dirty="0" smtClean="0"/>
            <a:t>Good Issue</a:t>
          </a:r>
          <a:endParaRPr lang="en-US" dirty="0"/>
        </a:p>
      </dgm:t>
    </dgm:pt>
    <dgm:pt modelId="{CAC5E4C8-94E7-4AA0-B18F-47A0CA997334}" type="parTrans" cxnId="{0B2BC945-7126-411C-A41F-92AA871F1C9F}">
      <dgm:prSet/>
      <dgm:spPr/>
      <dgm:t>
        <a:bodyPr/>
        <a:lstStyle/>
        <a:p>
          <a:endParaRPr lang="en-US"/>
        </a:p>
      </dgm:t>
    </dgm:pt>
    <dgm:pt modelId="{6CEEF4FF-F54E-4880-982E-A341718A7796}" type="sibTrans" cxnId="{0B2BC945-7126-411C-A41F-92AA871F1C9F}">
      <dgm:prSet/>
      <dgm:spPr/>
      <dgm:t>
        <a:bodyPr/>
        <a:lstStyle/>
        <a:p>
          <a:endParaRPr lang="en-US"/>
        </a:p>
      </dgm:t>
    </dgm:pt>
    <dgm:pt modelId="{588D84B2-DD33-40F0-83C1-2DB37ABFE7EA}">
      <dgm:prSet phldrT="[Text]"/>
      <dgm:spPr/>
      <dgm:t>
        <a:bodyPr/>
        <a:lstStyle/>
        <a:p>
          <a:r>
            <a:rPr lang="en-US" dirty="0" smtClean="0"/>
            <a:t>Complete Confirmation</a:t>
          </a:r>
          <a:endParaRPr lang="en-US" dirty="0"/>
        </a:p>
      </dgm:t>
    </dgm:pt>
    <dgm:pt modelId="{7C31F361-564D-4286-B90D-68F9842E79B2}" type="parTrans" cxnId="{EBF7B693-2473-44B8-8C20-52C635E2DB99}">
      <dgm:prSet/>
      <dgm:spPr/>
      <dgm:t>
        <a:bodyPr/>
        <a:lstStyle/>
        <a:p>
          <a:endParaRPr lang="en-US"/>
        </a:p>
      </dgm:t>
    </dgm:pt>
    <dgm:pt modelId="{E84C5665-66BF-4739-8823-5916546A7762}" type="sibTrans" cxnId="{EBF7B693-2473-44B8-8C20-52C635E2DB99}">
      <dgm:prSet/>
      <dgm:spPr/>
      <dgm:t>
        <a:bodyPr/>
        <a:lstStyle/>
        <a:p>
          <a:endParaRPr lang="en-US"/>
        </a:p>
      </dgm:t>
    </dgm:pt>
    <dgm:pt modelId="{0D7A9DA5-9D42-4E7B-90FF-C4DCAA4016B2}">
      <dgm:prSet phldrT="[Text]"/>
      <dgm:spPr/>
      <dgm:t>
        <a:bodyPr/>
        <a:lstStyle/>
        <a:p>
          <a:r>
            <a:rPr lang="en-US" dirty="0" smtClean="0"/>
            <a:t>Good Receipt</a:t>
          </a:r>
          <a:endParaRPr lang="en-US" dirty="0"/>
        </a:p>
      </dgm:t>
    </dgm:pt>
    <dgm:pt modelId="{685C2F19-7119-479A-B2D1-6D63A6C4464F}" type="parTrans" cxnId="{465045F7-B2ED-45CF-9D30-133CA18AADCA}">
      <dgm:prSet/>
      <dgm:spPr/>
      <dgm:t>
        <a:bodyPr/>
        <a:lstStyle/>
        <a:p>
          <a:endParaRPr lang="en-US"/>
        </a:p>
      </dgm:t>
    </dgm:pt>
    <dgm:pt modelId="{A13357B9-3D73-4451-986E-35A46C79F57F}" type="sibTrans" cxnId="{465045F7-B2ED-45CF-9D30-133CA18AADCA}">
      <dgm:prSet/>
      <dgm:spPr/>
      <dgm:t>
        <a:bodyPr/>
        <a:lstStyle/>
        <a:p>
          <a:endParaRPr lang="en-US"/>
        </a:p>
      </dgm:t>
    </dgm:pt>
    <dgm:pt modelId="{A8EFDE42-2F65-4DEC-9266-585DE4CDE513}">
      <dgm:prSet phldrT="[Text]"/>
      <dgm:spPr/>
      <dgm:t>
        <a:bodyPr/>
        <a:lstStyle/>
        <a:p>
          <a:r>
            <a:rPr lang="en-US" dirty="0" smtClean="0"/>
            <a:t>Order settlement</a:t>
          </a:r>
          <a:endParaRPr lang="en-US" dirty="0"/>
        </a:p>
      </dgm:t>
    </dgm:pt>
    <dgm:pt modelId="{C3B7B100-AE16-4CBA-81F2-2DEAAD501588}" type="parTrans" cxnId="{8E3648D2-3350-4DAF-AD23-1BAC5B3E41D6}">
      <dgm:prSet/>
      <dgm:spPr/>
      <dgm:t>
        <a:bodyPr/>
        <a:lstStyle/>
        <a:p>
          <a:endParaRPr lang="en-US"/>
        </a:p>
      </dgm:t>
    </dgm:pt>
    <dgm:pt modelId="{90666195-83B9-413A-B342-C166B31D82F2}" type="sibTrans" cxnId="{8E3648D2-3350-4DAF-AD23-1BAC5B3E41D6}">
      <dgm:prSet/>
      <dgm:spPr/>
      <dgm:t>
        <a:bodyPr/>
        <a:lstStyle/>
        <a:p>
          <a:endParaRPr lang="en-US"/>
        </a:p>
      </dgm:t>
    </dgm:pt>
    <dgm:pt modelId="{EBBFE233-F503-48BB-B596-B48C53CE7B2A}" type="pres">
      <dgm:prSet presAssocID="{D42394F0-1938-4F6C-9360-E6CB583263D8}" presName="linearFlow" presStyleCnt="0">
        <dgm:presLayoutVars>
          <dgm:resizeHandles val="exact"/>
        </dgm:presLayoutVars>
      </dgm:prSet>
      <dgm:spPr/>
    </dgm:pt>
    <dgm:pt modelId="{973EFD64-55CF-4286-9D70-AA5B58C63220}" type="pres">
      <dgm:prSet presAssocID="{E8525C63-ECE6-4A91-86EC-07A772C77185}" presName="node" presStyleLbl="node1" presStyleIdx="0" presStyleCnt="8">
        <dgm:presLayoutVars>
          <dgm:bulletEnabled val="1"/>
        </dgm:presLayoutVars>
      </dgm:prSet>
      <dgm:spPr/>
      <dgm:t>
        <a:bodyPr/>
        <a:lstStyle/>
        <a:p>
          <a:endParaRPr lang="en-US"/>
        </a:p>
      </dgm:t>
    </dgm:pt>
    <dgm:pt modelId="{30DFC55E-FBEC-4953-BAD3-67641494B021}" type="pres">
      <dgm:prSet presAssocID="{A6F574BF-7C84-44CA-B539-039610A0B512}" presName="sibTrans" presStyleLbl="sibTrans2D1" presStyleIdx="0" presStyleCnt="7"/>
      <dgm:spPr/>
      <dgm:t>
        <a:bodyPr/>
        <a:lstStyle/>
        <a:p>
          <a:endParaRPr lang="en-US"/>
        </a:p>
      </dgm:t>
    </dgm:pt>
    <dgm:pt modelId="{B81BC58C-53D2-40B5-AB93-F5A41E3784E9}" type="pres">
      <dgm:prSet presAssocID="{A6F574BF-7C84-44CA-B539-039610A0B512}" presName="connectorText" presStyleLbl="sibTrans2D1" presStyleIdx="0" presStyleCnt="7"/>
      <dgm:spPr/>
      <dgm:t>
        <a:bodyPr/>
        <a:lstStyle/>
        <a:p>
          <a:endParaRPr lang="en-US"/>
        </a:p>
      </dgm:t>
    </dgm:pt>
    <dgm:pt modelId="{FC3CD417-7AFF-475C-AD73-87BE60170E14}" type="pres">
      <dgm:prSet presAssocID="{BBD893D6-50FA-4506-AE9F-85DE567CC004}" presName="node" presStyleLbl="node1" presStyleIdx="1" presStyleCnt="8">
        <dgm:presLayoutVars>
          <dgm:bulletEnabled val="1"/>
        </dgm:presLayoutVars>
      </dgm:prSet>
      <dgm:spPr/>
      <dgm:t>
        <a:bodyPr/>
        <a:lstStyle/>
        <a:p>
          <a:endParaRPr lang="en-US"/>
        </a:p>
      </dgm:t>
    </dgm:pt>
    <dgm:pt modelId="{E5402DEA-4016-4F14-844C-B01D655D8348}" type="pres">
      <dgm:prSet presAssocID="{8853EC18-7B1C-4A4C-9BE8-0E18C838DF04}" presName="sibTrans" presStyleLbl="sibTrans2D1" presStyleIdx="1" presStyleCnt="7"/>
      <dgm:spPr/>
      <dgm:t>
        <a:bodyPr/>
        <a:lstStyle/>
        <a:p>
          <a:endParaRPr lang="en-US"/>
        </a:p>
      </dgm:t>
    </dgm:pt>
    <dgm:pt modelId="{000C69A8-899A-43EA-8E14-D3798DDCC136}" type="pres">
      <dgm:prSet presAssocID="{8853EC18-7B1C-4A4C-9BE8-0E18C838DF04}" presName="connectorText" presStyleLbl="sibTrans2D1" presStyleIdx="1" presStyleCnt="7"/>
      <dgm:spPr/>
      <dgm:t>
        <a:bodyPr/>
        <a:lstStyle/>
        <a:p>
          <a:endParaRPr lang="en-US"/>
        </a:p>
      </dgm:t>
    </dgm:pt>
    <dgm:pt modelId="{3C5BE524-190D-4432-863E-5FF0620676C3}" type="pres">
      <dgm:prSet presAssocID="{F20F0C3E-5D0C-4E0D-830E-84D2D2340569}" presName="node" presStyleLbl="node1" presStyleIdx="2" presStyleCnt="8">
        <dgm:presLayoutVars>
          <dgm:bulletEnabled val="1"/>
        </dgm:presLayoutVars>
      </dgm:prSet>
      <dgm:spPr/>
      <dgm:t>
        <a:bodyPr/>
        <a:lstStyle/>
        <a:p>
          <a:endParaRPr lang="en-US"/>
        </a:p>
      </dgm:t>
    </dgm:pt>
    <dgm:pt modelId="{51F01FA3-7AF4-468A-853D-8087113715E2}" type="pres">
      <dgm:prSet presAssocID="{02534D80-77FC-4F19-BB32-3763C9FFB52D}" presName="sibTrans" presStyleLbl="sibTrans2D1" presStyleIdx="2" presStyleCnt="7"/>
      <dgm:spPr/>
      <dgm:t>
        <a:bodyPr/>
        <a:lstStyle/>
        <a:p>
          <a:endParaRPr lang="en-US"/>
        </a:p>
      </dgm:t>
    </dgm:pt>
    <dgm:pt modelId="{52F2E27D-B85C-4EE7-AE9A-E4E85C4A3BD9}" type="pres">
      <dgm:prSet presAssocID="{02534D80-77FC-4F19-BB32-3763C9FFB52D}" presName="connectorText" presStyleLbl="sibTrans2D1" presStyleIdx="2" presStyleCnt="7"/>
      <dgm:spPr/>
      <dgm:t>
        <a:bodyPr/>
        <a:lstStyle/>
        <a:p>
          <a:endParaRPr lang="en-US"/>
        </a:p>
      </dgm:t>
    </dgm:pt>
    <dgm:pt modelId="{3746137E-ACF9-4AD1-BEE5-4400C3A572B0}" type="pres">
      <dgm:prSet presAssocID="{2F5C2E85-8110-4266-8195-B94961EF8C75}" presName="node" presStyleLbl="node1" presStyleIdx="3" presStyleCnt="8">
        <dgm:presLayoutVars>
          <dgm:bulletEnabled val="1"/>
        </dgm:presLayoutVars>
      </dgm:prSet>
      <dgm:spPr/>
      <dgm:t>
        <a:bodyPr/>
        <a:lstStyle/>
        <a:p>
          <a:endParaRPr lang="en-US"/>
        </a:p>
      </dgm:t>
    </dgm:pt>
    <dgm:pt modelId="{3B2EFBD6-3A50-4F32-9FE2-74261D3B14E8}" type="pres">
      <dgm:prSet presAssocID="{13AE9D9D-7AB1-4615-9112-CF87E3BFB76B}" presName="sibTrans" presStyleLbl="sibTrans2D1" presStyleIdx="3" presStyleCnt="7"/>
      <dgm:spPr/>
      <dgm:t>
        <a:bodyPr/>
        <a:lstStyle/>
        <a:p>
          <a:endParaRPr lang="en-US"/>
        </a:p>
      </dgm:t>
    </dgm:pt>
    <dgm:pt modelId="{E414C0ED-BF0B-430F-A2C1-E0DBB89588BB}" type="pres">
      <dgm:prSet presAssocID="{13AE9D9D-7AB1-4615-9112-CF87E3BFB76B}" presName="connectorText" presStyleLbl="sibTrans2D1" presStyleIdx="3" presStyleCnt="7"/>
      <dgm:spPr/>
      <dgm:t>
        <a:bodyPr/>
        <a:lstStyle/>
        <a:p>
          <a:endParaRPr lang="en-US"/>
        </a:p>
      </dgm:t>
    </dgm:pt>
    <dgm:pt modelId="{EEF81896-E395-4EC6-80EC-84CF81A7D008}" type="pres">
      <dgm:prSet presAssocID="{F4B11088-B12F-4133-BD07-F0C0A9C25F08}" presName="node" presStyleLbl="node1" presStyleIdx="4" presStyleCnt="8">
        <dgm:presLayoutVars>
          <dgm:bulletEnabled val="1"/>
        </dgm:presLayoutVars>
      </dgm:prSet>
      <dgm:spPr/>
      <dgm:t>
        <a:bodyPr/>
        <a:lstStyle/>
        <a:p>
          <a:endParaRPr lang="en-US"/>
        </a:p>
      </dgm:t>
    </dgm:pt>
    <dgm:pt modelId="{10D3DA5B-8945-4E52-95E3-AD2B9DDE7CE8}" type="pres">
      <dgm:prSet presAssocID="{6CEEF4FF-F54E-4880-982E-A341718A7796}" presName="sibTrans" presStyleLbl="sibTrans2D1" presStyleIdx="4" presStyleCnt="7"/>
      <dgm:spPr/>
      <dgm:t>
        <a:bodyPr/>
        <a:lstStyle/>
        <a:p>
          <a:endParaRPr lang="en-US"/>
        </a:p>
      </dgm:t>
    </dgm:pt>
    <dgm:pt modelId="{59ED6797-AE69-416B-BADD-81318E08CFBA}" type="pres">
      <dgm:prSet presAssocID="{6CEEF4FF-F54E-4880-982E-A341718A7796}" presName="connectorText" presStyleLbl="sibTrans2D1" presStyleIdx="4" presStyleCnt="7"/>
      <dgm:spPr/>
      <dgm:t>
        <a:bodyPr/>
        <a:lstStyle/>
        <a:p>
          <a:endParaRPr lang="en-US"/>
        </a:p>
      </dgm:t>
    </dgm:pt>
    <dgm:pt modelId="{CC5DFE60-BE8A-4F96-B00F-9DF31F9A14C0}" type="pres">
      <dgm:prSet presAssocID="{588D84B2-DD33-40F0-83C1-2DB37ABFE7EA}" presName="node" presStyleLbl="node1" presStyleIdx="5" presStyleCnt="8">
        <dgm:presLayoutVars>
          <dgm:bulletEnabled val="1"/>
        </dgm:presLayoutVars>
      </dgm:prSet>
      <dgm:spPr/>
      <dgm:t>
        <a:bodyPr/>
        <a:lstStyle/>
        <a:p>
          <a:endParaRPr lang="en-US"/>
        </a:p>
      </dgm:t>
    </dgm:pt>
    <dgm:pt modelId="{7FF41054-9DA4-4B23-B4B3-DB73F4EE8ED9}" type="pres">
      <dgm:prSet presAssocID="{E84C5665-66BF-4739-8823-5916546A7762}" presName="sibTrans" presStyleLbl="sibTrans2D1" presStyleIdx="5" presStyleCnt="7"/>
      <dgm:spPr/>
      <dgm:t>
        <a:bodyPr/>
        <a:lstStyle/>
        <a:p>
          <a:endParaRPr lang="en-US"/>
        </a:p>
      </dgm:t>
    </dgm:pt>
    <dgm:pt modelId="{24E7004A-099C-4B17-8D73-CFCCC4FD438A}" type="pres">
      <dgm:prSet presAssocID="{E84C5665-66BF-4739-8823-5916546A7762}" presName="connectorText" presStyleLbl="sibTrans2D1" presStyleIdx="5" presStyleCnt="7"/>
      <dgm:spPr/>
      <dgm:t>
        <a:bodyPr/>
        <a:lstStyle/>
        <a:p>
          <a:endParaRPr lang="en-US"/>
        </a:p>
      </dgm:t>
    </dgm:pt>
    <dgm:pt modelId="{B73BAD95-9446-45D4-974F-32411B454624}" type="pres">
      <dgm:prSet presAssocID="{0D7A9DA5-9D42-4E7B-90FF-C4DCAA4016B2}" presName="node" presStyleLbl="node1" presStyleIdx="6" presStyleCnt="8">
        <dgm:presLayoutVars>
          <dgm:bulletEnabled val="1"/>
        </dgm:presLayoutVars>
      </dgm:prSet>
      <dgm:spPr/>
      <dgm:t>
        <a:bodyPr/>
        <a:lstStyle/>
        <a:p>
          <a:endParaRPr lang="en-US"/>
        </a:p>
      </dgm:t>
    </dgm:pt>
    <dgm:pt modelId="{4BC2D1EC-AF3E-4371-958D-5A41C126EC89}" type="pres">
      <dgm:prSet presAssocID="{A13357B9-3D73-4451-986E-35A46C79F57F}" presName="sibTrans" presStyleLbl="sibTrans2D1" presStyleIdx="6" presStyleCnt="7"/>
      <dgm:spPr/>
      <dgm:t>
        <a:bodyPr/>
        <a:lstStyle/>
        <a:p>
          <a:endParaRPr lang="en-US"/>
        </a:p>
      </dgm:t>
    </dgm:pt>
    <dgm:pt modelId="{A41039F0-D36F-427D-A0C9-48BA6FF45722}" type="pres">
      <dgm:prSet presAssocID="{A13357B9-3D73-4451-986E-35A46C79F57F}" presName="connectorText" presStyleLbl="sibTrans2D1" presStyleIdx="6" presStyleCnt="7"/>
      <dgm:spPr/>
      <dgm:t>
        <a:bodyPr/>
        <a:lstStyle/>
        <a:p>
          <a:endParaRPr lang="en-US"/>
        </a:p>
      </dgm:t>
    </dgm:pt>
    <dgm:pt modelId="{5B8D0A86-B84C-4E47-BBB9-3308D1602FA5}" type="pres">
      <dgm:prSet presAssocID="{A8EFDE42-2F65-4DEC-9266-585DE4CDE513}" presName="node" presStyleLbl="node1" presStyleIdx="7" presStyleCnt="8">
        <dgm:presLayoutVars>
          <dgm:bulletEnabled val="1"/>
        </dgm:presLayoutVars>
      </dgm:prSet>
      <dgm:spPr/>
      <dgm:t>
        <a:bodyPr/>
        <a:lstStyle/>
        <a:p>
          <a:endParaRPr lang="en-US"/>
        </a:p>
      </dgm:t>
    </dgm:pt>
  </dgm:ptLst>
  <dgm:cxnLst>
    <dgm:cxn modelId="{3A5DAD41-5FAD-4621-AA47-0DA7F64CA8BA}" type="presOf" srcId="{13AE9D9D-7AB1-4615-9112-CF87E3BFB76B}" destId="{3B2EFBD6-3A50-4F32-9FE2-74261D3B14E8}" srcOrd="0" destOrd="0" presId="urn:microsoft.com/office/officeart/2005/8/layout/process2"/>
    <dgm:cxn modelId="{70142518-5957-4BFE-AB67-6AC76A881382}" type="presOf" srcId="{588D84B2-DD33-40F0-83C1-2DB37ABFE7EA}" destId="{CC5DFE60-BE8A-4F96-B00F-9DF31F9A14C0}" srcOrd="0" destOrd="0" presId="urn:microsoft.com/office/officeart/2005/8/layout/process2"/>
    <dgm:cxn modelId="{286404C8-5C85-40FC-8ACA-D651664E9D97}" type="presOf" srcId="{6CEEF4FF-F54E-4880-982E-A341718A7796}" destId="{10D3DA5B-8945-4E52-95E3-AD2B9DDE7CE8}" srcOrd="0" destOrd="0" presId="urn:microsoft.com/office/officeart/2005/8/layout/process2"/>
    <dgm:cxn modelId="{A5E25F13-1A76-4F05-94F0-A3763BEFE566}" srcId="{D42394F0-1938-4F6C-9360-E6CB583263D8}" destId="{E8525C63-ECE6-4A91-86EC-07A772C77185}" srcOrd="0" destOrd="0" parTransId="{AF3C577F-F793-4C9A-86E3-EF1488438286}" sibTransId="{A6F574BF-7C84-44CA-B539-039610A0B512}"/>
    <dgm:cxn modelId="{E4F81F2F-F134-438A-B4BB-3D263F3E178A}" type="presOf" srcId="{02534D80-77FC-4F19-BB32-3763C9FFB52D}" destId="{51F01FA3-7AF4-468A-853D-8087113715E2}" srcOrd="0" destOrd="0" presId="urn:microsoft.com/office/officeart/2005/8/layout/process2"/>
    <dgm:cxn modelId="{CBAB0C3E-A84C-42B5-8B10-128DD06C44D9}" srcId="{D42394F0-1938-4F6C-9360-E6CB583263D8}" destId="{2F5C2E85-8110-4266-8195-B94961EF8C75}" srcOrd="3" destOrd="0" parTransId="{04757080-F13C-4CBF-AA18-FA86A18F757D}" sibTransId="{13AE9D9D-7AB1-4615-9112-CF87E3BFB76B}"/>
    <dgm:cxn modelId="{396B2B4E-8328-4486-BC56-094A9AA145CA}" type="presOf" srcId="{A13357B9-3D73-4451-986E-35A46C79F57F}" destId="{4BC2D1EC-AF3E-4371-958D-5A41C126EC89}" srcOrd="0" destOrd="0" presId="urn:microsoft.com/office/officeart/2005/8/layout/process2"/>
    <dgm:cxn modelId="{F9FFAF94-D1E3-44E4-8945-817556EDF527}" type="presOf" srcId="{A13357B9-3D73-4451-986E-35A46C79F57F}" destId="{A41039F0-D36F-427D-A0C9-48BA6FF45722}" srcOrd="1" destOrd="0" presId="urn:microsoft.com/office/officeart/2005/8/layout/process2"/>
    <dgm:cxn modelId="{FB071938-6B71-45F3-9878-41848D1E5227}" type="presOf" srcId="{6CEEF4FF-F54E-4880-982E-A341718A7796}" destId="{59ED6797-AE69-416B-BADD-81318E08CFBA}" srcOrd="1" destOrd="0" presId="urn:microsoft.com/office/officeart/2005/8/layout/process2"/>
    <dgm:cxn modelId="{CB992763-D688-489F-8EB2-46F6FE0D3E85}" type="presOf" srcId="{13AE9D9D-7AB1-4615-9112-CF87E3BFB76B}" destId="{E414C0ED-BF0B-430F-A2C1-E0DBB89588BB}" srcOrd="1" destOrd="0" presId="urn:microsoft.com/office/officeart/2005/8/layout/process2"/>
    <dgm:cxn modelId="{BEBEBF21-5B85-4D6C-BF8E-AC4F776734BD}" type="presOf" srcId="{A8EFDE42-2F65-4DEC-9266-585DE4CDE513}" destId="{5B8D0A86-B84C-4E47-BBB9-3308D1602FA5}" srcOrd="0" destOrd="0" presId="urn:microsoft.com/office/officeart/2005/8/layout/process2"/>
    <dgm:cxn modelId="{6A1C597E-FDE2-4C3B-9029-13BD8ED3EE15}" type="presOf" srcId="{8853EC18-7B1C-4A4C-9BE8-0E18C838DF04}" destId="{000C69A8-899A-43EA-8E14-D3798DDCC136}" srcOrd="1" destOrd="0" presId="urn:microsoft.com/office/officeart/2005/8/layout/process2"/>
    <dgm:cxn modelId="{FF2EB49C-FD60-4FE4-BB4E-4BC794E7BFD1}" type="presOf" srcId="{0D7A9DA5-9D42-4E7B-90FF-C4DCAA4016B2}" destId="{B73BAD95-9446-45D4-974F-32411B454624}" srcOrd="0" destOrd="0" presId="urn:microsoft.com/office/officeart/2005/8/layout/process2"/>
    <dgm:cxn modelId="{232C6AC9-2211-4CA4-92E2-F2C16FA0C009}" type="presOf" srcId="{A6F574BF-7C84-44CA-B539-039610A0B512}" destId="{B81BC58C-53D2-40B5-AB93-F5A41E3784E9}" srcOrd="1" destOrd="0" presId="urn:microsoft.com/office/officeart/2005/8/layout/process2"/>
    <dgm:cxn modelId="{EA77D060-EAEB-40B1-827C-59C38D804CFA}" type="presOf" srcId="{E84C5665-66BF-4739-8823-5916546A7762}" destId="{7FF41054-9DA4-4B23-B4B3-DB73F4EE8ED9}" srcOrd="0" destOrd="0" presId="urn:microsoft.com/office/officeart/2005/8/layout/process2"/>
    <dgm:cxn modelId="{0B2BC945-7126-411C-A41F-92AA871F1C9F}" srcId="{D42394F0-1938-4F6C-9360-E6CB583263D8}" destId="{F4B11088-B12F-4133-BD07-F0C0A9C25F08}" srcOrd="4" destOrd="0" parTransId="{CAC5E4C8-94E7-4AA0-B18F-47A0CA997334}" sibTransId="{6CEEF4FF-F54E-4880-982E-A341718A7796}"/>
    <dgm:cxn modelId="{3F847FB9-03B3-40D9-91C0-2652BC607804}" type="presOf" srcId="{F4B11088-B12F-4133-BD07-F0C0A9C25F08}" destId="{EEF81896-E395-4EC6-80EC-84CF81A7D008}" srcOrd="0" destOrd="0" presId="urn:microsoft.com/office/officeart/2005/8/layout/process2"/>
    <dgm:cxn modelId="{CED0297E-E21B-4679-A88C-D0325C088D98}" srcId="{D42394F0-1938-4F6C-9360-E6CB583263D8}" destId="{F20F0C3E-5D0C-4E0D-830E-84D2D2340569}" srcOrd="2" destOrd="0" parTransId="{86FEC2CD-76CF-4C22-880C-944160A2A328}" sibTransId="{02534D80-77FC-4F19-BB32-3763C9FFB52D}"/>
    <dgm:cxn modelId="{EBF7B693-2473-44B8-8C20-52C635E2DB99}" srcId="{D42394F0-1938-4F6C-9360-E6CB583263D8}" destId="{588D84B2-DD33-40F0-83C1-2DB37ABFE7EA}" srcOrd="5" destOrd="0" parTransId="{7C31F361-564D-4286-B90D-68F9842E79B2}" sibTransId="{E84C5665-66BF-4739-8823-5916546A7762}"/>
    <dgm:cxn modelId="{F57932E3-2DDC-4060-88A5-CAE0D1EB6D6D}" type="presOf" srcId="{E8525C63-ECE6-4A91-86EC-07A772C77185}" destId="{973EFD64-55CF-4286-9D70-AA5B58C63220}" srcOrd="0" destOrd="0" presId="urn:microsoft.com/office/officeart/2005/8/layout/process2"/>
    <dgm:cxn modelId="{9D8E2096-785C-48CE-91C4-503B07D1471C}" type="presOf" srcId="{BBD893D6-50FA-4506-AE9F-85DE567CC004}" destId="{FC3CD417-7AFF-475C-AD73-87BE60170E14}" srcOrd="0" destOrd="0" presId="urn:microsoft.com/office/officeart/2005/8/layout/process2"/>
    <dgm:cxn modelId="{8C2F5CBE-A6C9-4393-899A-276FE4C30A91}" type="presOf" srcId="{2F5C2E85-8110-4266-8195-B94961EF8C75}" destId="{3746137E-ACF9-4AD1-BEE5-4400C3A572B0}" srcOrd="0" destOrd="0" presId="urn:microsoft.com/office/officeart/2005/8/layout/process2"/>
    <dgm:cxn modelId="{024A72D3-FCE5-4EAF-A968-C141E27A3E41}" type="presOf" srcId="{8853EC18-7B1C-4A4C-9BE8-0E18C838DF04}" destId="{E5402DEA-4016-4F14-844C-B01D655D8348}" srcOrd="0" destOrd="0" presId="urn:microsoft.com/office/officeart/2005/8/layout/process2"/>
    <dgm:cxn modelId="{465045F7-B2ED-45CF-9D30-133CA18AADCA}" srcId="{D42394F0-1938-4F6C-9360-E6CB583263D8}" destId="{0D7A9DA5-9D42-4E7B-90FF-C4DCAA4016B2}" srcOrd="6" destOrd="0" parTransId="{685C2F19-7119-479A-B2D1-6D63A6C4464F}" sibTransId="{A13357B9-3D73-4451-986E-35A46C79F57F}"/>
    <dgm:cxn modelId="{8E3648D2-3350-4DAF-AD23-1BAC5B3E41D6}" srcId="{D42394F0-1938-4F6C-9360-E6CB583263D8}" destId="{A8EFDE42-2F65-4DEC-9266-585DE4CDE513}" srcOrd="7" destOrd="0" parTransId="{C3B7B100-AE16-4CBA-81F2-2DEAAD501588}" sibTransId="{90666195-83B9-413A-B342-C166B31D82F2}"/>
    <dgm:cxn modelId="{1AA17F89-A11A-4A05-BCCA-F664EE98BA8E}" type="presOf" srcId="{02534D80-77FC-4F19-BB32-3763C9FFB52D}" destId="{52F2E27D-B85C-4EE7-AE9A-E4E85C4A3BD9}" srcOrd="1" destOrd="0" presId="urn:microsoft.com/office/officeart/2005/8/layout/process2"/>
    <dgm:cxn modelId="{31C4F3AC-8EF7-4A00-8A20-9998F2B3552A}" type="presOf" srcId="{D42394F0-1938-4F6C-9360-E6CB583263D8}" destId="{EBBFE233-F503-48BB-B596-B48C53CE7B2A}" srcOrd="0" destOrd="0" presId="urn:microsoft.com/office/officeart/2005/8/layout/process2"/>
    <dgm:cxn modelId="{9FC2CF68-7A6B-4FEB-9CF3-348F96AFBA7E}" type="presOf" srcId="{F20F0C3E-5D0C-4E0D-830E-84D2D2340569}" destId="{3C5BE524-190D-4432-863E-5FF0620676C3}" srcOrd="0" destOrd="0" presId="urn:microsoft.com/office/officeart/2005/8/layout/process2"/>
    <dgm:cxn modelId="{862361E7-747E-4166-BDE5-82216BA596AB}" type="presOf" srcId="{E84C5665-66BF-4739-8823-5916546A7762}" destId="{24E7004A-099C-4B17-8D73-CFCCC4FD438A}" srcOrd="1" destOrd="0" presId="urn:microsoft.com/office/officeart/2005/8/layout/process2"/>
    <dgm:cxn modelId="{A4721405-8692-4409-AD37-AB6EBE3C60F7}" type="presOf" srcId="{A6F574BF-7C84-44CA-B539-039610A0B512}" destId="{30DFC55E-FBEC-4953-BAD3-67641494B021}" srcOrd="0" destOrd="0" presId="urn:microsoft.com/office/officeart/2005/8/layout/process2"/>
    <dgm:cxn modelId="{80097A0B-B455-4D0B-BEFB-3DF8099AB618}" srcId="{D42394F0-1938-4F6C-9360-E6CB583263D8}" destId="{BBD893D6-50FA-4506-AE9F-85DE567CC004}" srcOrd="1" destOrd="0" parTransId="{7016B553-9D20-4B5A-B196-8D6F1993BD0C}" sibTransId="{8853EC18-7B1C-4A4C-9BE8-0E18C838DF04}"/>
    <dgm:cxn modelId="{A390175A-F1C5-4D48-983C-9AEC7BC354DC}" type="presParOf" srcId="{EBBFE233-F503-48BB-B596-B48C53CE7B2A}" destId="{973EFD64-55CF-4286-9D70-AA5B58C63220}" srcOrd="0" destOrd="0" presId="urn:microsoft.com/office/officeart/2005/8/layout/process2"/>
    <dgm:cxn modelId="{4A80565C-AF5E-49AB-85AC-171927816C7C}" type="presParOf" srcId="{EBBFE233-F503-48BB-B596-B48C53CE7B2A}" destId="{30DFC55E-FBEC-4953-BAD3-67641494B021}" srcOrd="1" destOrd="0" presId="urn:microsoft.com/office/officeart/2005/8/layout/process2"/>
    <dgm:cxn modelId="{24411F9C-23AC-48FE-BF5F-762BAA7CD05B}" type="presParOf" srcId="{30DFC55E-FBEC-4953-BAD3-67641494B021}" destId="{B81BC58C-53D2-40B5-AB93-F5A41E3784E9}" srcOrd="0" destOrd="0" presId="urn:microsoft.com/office/officeart/2005/8/layout/process2"/>
    <dgm:cxn modelId="{0C895197-D61A-465C-A213-D0261FF59E03}" type="presParOf" srcId="{EBBFE233-F503-48BB-B596-B48C53CE7B2A}" destId="{FC3CD417-7AFF-475C-AD73-87BE60170E14}" srcOrd="2" destOrd="0" presId="urn:microsoft.com/office/officeart/2005/8/layout/process2"/>
    <dgm:cxn modelId="{FD6263DF-D340-4901-9AC7-86B99DBA515B}" type="presParOf" srcId="{EBBFE233-F503-48BB-B596-B48C53CE7B2A}" destId="{E5402DEA-4016-4F14-844C-B01D655D8348}" srcOrd="3" destOrd="0" presId="urn:microsoft.com/office/officeart/2005/8/layout/process2"/>
    <dgm:cxn modelId="{4F73B64E-0FDD-4C4F-970F-AD9A931B09C2}" type="presParOf" srcId="{E5402DEA-4016-4F14-844C-B01D655D8348}" destId="{000C69A8-899A-43EA-8E14-D3798DDCC136}" srcOrd="0" destOrd="0" presId="urn:microsoft.com/office/officeart/2005/8/layout/process2"/>
    <dgm:cxn modelId="{12BC6260-6F15-4B05-82EA-5D06DB830393}" type="presParOf" srcId="{EBBFE233-F503-48BB-B596-B48C53CE7B2A}" destId="{3C5BE524-190D-4432-863E-5FF0620676C3}" srcOrd="4" destOrd="0" presId="urn:microsoft.com/office/officeart/2005/8/layout/process2"/>
    <dgm:cxn modelId="{39091FCE-143C-4A58-9A13-B5468F835F7F}" type="presParOf" srcId="{EBBFE233-F503-48BB-B596-B48C53CE7B2A}" destId="{51F01FA3-7AF4-468A-853D-8087113715E2}" srcOrd="5" destOrd="0" presId="urn:microsoft.com/office/officeart/2005/8/layout/process2"/>
    <dgm:cxn modelId="{1355AC5D-10B6-43CE-BA62-6F878F50F9C9}" type="presParOf" srcId="{51F01FA3-7AF4-468A-853D-8087113715E2}" destId="{52F2E27D-B85C-4EE7-AE9A-E4E85C4A3BD9}" srcOrd="0" destOrd="0" presId="urn:microsoft.com/office/officeart/2005/8/layout/process2"/>
    <dgm:cxn modelId="{01A094FD-CBEE-4214-84DF-98DDED3F0BE6}" type="presParOf" srcId="{EBBFE233-F503-48BB-B596-B48C53CE7B2A}" destId="{3746137E-ACF9-4AD1-BEE5-4400C3A572B0}" srcOrd="6" destOrd="0" presId="urn:microsoft.com/office/officeart/2005/8/layout/process2"/>
    <dgm:cxn modelId="{319E64D1-319F-4AD4-A1B0-608D821437D5}" type="presParOf" srcId="{EBBFE233-F503-48BB-B596-B48C53CE7B2A}" destId="{3B2EFBD6-3A50-4F32-9FE2-74261D3B14E8}" srcOrd="7" destOrd="0" presId="urn:microsoft.com/office/officeart/2005/8/layout/process2"/>
    <dgm:cxn modelId="{1326FA1F-88BA-4C9A-84CC-97569C0967CD}" type="presParOf" srcId="{3B2EFBD6-3A50-4F32-9FE2-74261D3B14E8}" destId="{E414C0ED-BF0B-430F-A2C1-E0DBB89588BB}" srcOrd="0" destOrd="0" presId="urn:microsoft.com/office/officeart/2005/8/layout/process2"/>
    <dgm:cxn modelId="{BEE98DBA-C70E-4E90-B05C-33AF5B2296C5}" type="presParOf" srcId="{EBBFE233-F503-48BB-B596-B48C53CE7B2A}" destId="{EEF81896-E395-4EC6-80EC-84CF81A7D008}" srcOrd="8" destOrd="0" presId="urn:microsoft.com/office/officeart/2005/8/layout/process2"/>
    <dgm:cxn modelId="{A26353BA-CC01-4580-9341-CECCD03B7337}" type="presParOf" srcId="{EBBFE233-F503-48BB-B596-B48C53CE7B2A}" destId="{10D3DA5B-8945-4E52-95E3-AD2B9DDE7CE8}" srcOrd="9" destOrd="0" presId="urn:microsoft.com/office/officeart/2005/8/layout/process2"/>
    <dgm:cxn modelId="{9BCC3C44-B901-4CA2-ABDC-C5A49C5C2F30}" type="presParOf" srcId="{10D3DA5B-8945-4E52-95E3-AD2B9DDE7CE8}" destId="{59ED6797-AE69-416B-BADD-81318E08CFBA}" srcOrd="0" destOrd="0" presId="urn:microsoft.com/office/officeart/2005/8/layout/process2"/>
    <dgm:cxn modelId="{ADA726CB-54AB-4E2A-9101-9A19B68A3999}" type="presParOf" srcId="{EBBFE233-F503-48BB-B596-B48C53CE7B2A}" destId="{CC5DFE60-BE8A-4F96-B00F-9DF31F9A14C0}" srcOrd="10" destOrd="0" presId="urn:microsoft.com/office/officeart/2005/8/layout/process2"/>
    <dgm:cxn modelId="{8444AC8B-3D0A-4B37-9ABF-E66D6EB43AFD}" type="presParOf" srcId="{EBBFE233-F503-48BB-B596-B48C53CE7B2A}" destId="{7FF41054-9DA4-4B23-B4B3-DB73F4EE8ED9}" srcOrd="11" destOrd="0" presId="urn:microsoft.com/office/officeart/2005/8/layout/process2"/>
    <dgm:cxn modelId="{6E74B42A-9442-431D-A66C-271B4D641199}" type="presParOf" srcId="{7FF41054-9DA4-4B23-B4B3-DB73F4EE8ED9}" destId="{24E7004A-099C-4B17-8D73-CFCCC4FD438A}" srcOrd="0" destOrd="0" presId="urn:microsoft.com/office/officeart/2005/8/layout/process2"/>
    <dgm:cxn modelId="{0EA4CCE3-5827-421B-80B5-480BCBA7BF97}" type="presParOf" srcId="{EBBFE233-F503-48BB-B596-B48C53CE7B2A}" destId="{B73BAD95-9446-45D4-974F-32411B454624}" srcOrd="12" destOrd="0" presId="urn:microsoft.com/office/officeart/2005/8/layout/process2"/>
    <dgm:cxn modelId="{A2A81BAD-B4D7-4B45-BAF8-A60A9FD52ED9}" type="presParOf" srcId="{EBBFE233-F503-48BB-B596-B48C53CE7B2A}" destId="{4BC2D1EC-AF3E-4371-958D-5A41C126EC89}" srcOrd="13" destOrd="0" presId="urn:microsoft.com/office/officeart/2005/8/layout/process2"/>
    <dgm:cxn modelId="{082FB9CD-E58B-44AE-B077-5034E4EA2864}" type="presParOf" srcId="{4BC2D1EC-AF3E-4371-958D-5A41C126EC89}" destId="{A41039F0-D36F-427D-A0C9-48BA6FF45722}" srcOrd="0" destOrd="0" presId="urn:microsoft.com/office/officeart/2005/8/layout/process2"/>
    <dgm:cxn modelId="{FC7B9514-A0AD-467D-9168-5C04B3F96D0B}" type="presParOf" srcId="{EBBFE233-F503-48BB-B596-B48C53CE7B2A}" destId="{5B8D0A86-B84C-4E47-BBB9-3308D1602FA5}"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42394F0-1938-4F6C-9360-E6CB583263D8}" type="doc">
      <dgm:prSet loTypeId="urn:microsoft.com/office/officeart/2005/8/layout/process2" loCatId="process" qsTypeId="urn:microsoft.com/office/officeart/2005/8/quickstyle/simple1" qsCatId="simple" csTypeId="urn:microsoft.com/office/officeart/2005/8/colors/accent1_2" csCatId="accent1" phldr="1"/>
      <dgm:spPr/>
    </dgm:pt>
    <dgm:pt modelId="{E8525C63-ECE6-4A91-86EC-07A772C77185}">
      <dgm:prSet phldrT="[Text]"/>
      <dgm:spPr/>
      <dgm:t>
        <a:bodyPr/>
        <a:lstStyle/>
        <a:p>
          <a:r>
            <a:rPr lang="en-US" dirty="0" err="1" smtClean="0"/>
            <a:t>PrO</a:t>
          </a:r>
          <a:r>
            <a:rPr lang="en-US" dirty="0" smtClean="0"/>
            <a:t> creation</a:t>
          </a:r>
          <a:endParaRPr lang="en-US" dirty="0"/>
        </a:p>
      </dgm:t>
    </dgm:pt>
    <dgm:pt modelId="{AF3C577F-F793-4C9A-86E3-EF1488438286}" type="parTrans" cxnId="{A5E25F13-1A76-4F05-94F0-A3763BEFE566}">
      <dgm:prSet/>
      <dgm:spPr/>
      <dgm:t>
        <a:bodyPr/>
        <a:lstStyle/>
        <a:p>
          <a:endParaRPr lang="en-US"/>
        </a:p>
      </dgm:t>
    </dgm:pt>
    <dgm:pt modelId="{A6F574BF-7C84-44CA-B539-039610A0B512}" type="sibTrans" cxnId="{A5E25F13-1A76-4F05-94F0-A3763BEFE566}">
      <dgm:prSet/>
      <dgm:spPr/>
      <dgm:t>
        <a:bodyPr/>
        <a:lstStyle/>
        <a:p>
          <a:endParaRPr lang="en-US"/>
        </a:p>
      </dgm:t>
    </dgm:pt>
    <dgm:pt modelId="{BBD893D6-50FA-4506-AE9F-85DE567CC004}">
      <dgm:prSet phldrT="[Text]"/>
      <dgm:spPr>
        <a:solidFill>
          <a:srgbClr val="FF0000"/>
        </a:solidFill>
      </dgm:spPr>
      <dgm:t>
        <a:bodyPr/>
        <a:lstStyle/>
        <a:p>
          <a:r>
            <a:rPr lang="en-US" dirty="0" smtClean="0"/>
            <a:t>Availability Check</a:t>
          </a:r>
          <a:endParaRPr lang="en-US" dirty="0"/>
        </a:p>
      </dgm:t>
    </dgm:pt>
    <dgm:pt modelId="{7016B553-9D20-4B5A-B196-8D6F1993BD0C}" type="parTrans" cxnId="{80097A0B-B455-4D0B-BEFB-3DF8099AB618}">
      <dgm:prSet/>
      <dgm:spPr/>
      <dgm:t>
        <a:bodyPr/>
        <a:lstStyle/>
        <a:p>
          <a:endParaRPr lang="en-US"/>
        </a:p>
      </dgm:t>
    </dgm:pt>
    <dgm:pt modelId="{8853EC18-7B1C-4A4C-9BE8-0E18C838DF04}" type="sibTrans" cxnId="{80097A0B-B455-4D0B-BEFB-3DF8099AB618}">
      <dgm:prSet/>
      <dgm:spPr/>
      <dgm:t>
        <a:bodyPr/>
        <a:lstStyle/>
        <a:p>
          <a:endParaRPr lang="en-US"/>
        </a:p>
      </dgm:t>
    </dgm:pt>
    <dgm:pt modelId="{F20F0C3E-5D0C-4E0D-830E-84D2D2340569}">
      <dgm:prSet phldrT="[Text]"/>
      <dgm:spPr/>
      <dgm:t>
        <a:bodyPr/>
        <a:lstStyle/>
        <a:p>
          <a:r>
            <a:rPr lang="en-US" dirty="0" smtClean="0"/>
            <a:t>Schedule and release</a:t>
          </a:r>
          <a:endParaRPr lang="en-US" dirty="0"/>
        </a:p>
      </dgm:t>
    </dgm:pt>
    <dgm:pt modelId="{86FEC2CD-76CF-4C22-880C-944160A2A328}" type="parTrans" cxnId="{CED0297E-E21B-4679-A88C-D0325C088D98}">
      <dgm:prSet/>
      <dgm:spPr/>
      <dgm:t>
        <a:bodyPr/>
        <a:lstStyle/>
        <a:p>
          <a:endParaRPr lang="en-US"/>
        </a:p>
      </dgm:t>
    </dgm:pt>
    <dgm:pt modelId="{02534D80-77FC-4F19-BB32-3763C9FFB52D}" type="sibTrans" cxnId="{CED0297E-E21B-4679-A88C-D0325C088D98}">
      <dgm:prSet/>
      <dgm:spPr/>
      <dgm:t>
        <a:bodyPr/>
        <a:lstStyle/>
        <a:p>
          <a:endParaRPr lang="en-US"/>
        </a:p>
      </dgm:t>
    </dgm:pt>
    <dgm:pt modelId="{2F5C2E85-8110-4266-8195-B94961EF8C75}">
      <dgm:prSet phldrT="[Text]"/>
      <dgm:spPr/>
      <dgm:t>
        <a:bodyPr/>
        <a:lstStyle/>
        <a:p>
          <a:r>
            <a:rPr lang="en-US" dirty="0" smtClean="0"/>
            <a:t>Shop floor Document</a:t>
          </a:r>
          <a:endParaRPr lang="en-US" dirty="0"/>
        </a:p>
      </dgm:t>
    </dgm:pt>
    <dgm:pt modelId="{04757080-F13C-4CBF-AA18-FA86A18F757D}" type="parTrans" cxnId="{CBAB0C3E-A84C-42B5-8B10-128DD06C44D9}">
      <dgm:prSet/>
      <dgm:spPr/>
      <dgm:t>
        <a:bodyPr/>
        <a:lstStyle/>
        <a:p>
          <a:endParaRPr lang="en-US"/>
        </a:p>
      </dgm:t>
    </dgm:pt>
    <dgm:pt modelId="{13AE9D9D-7AB1-4615-9112-CF87E3BFB76B}" type="sibTrans" cxnId="{CBAB0C3E-A84C-42B5-8B10-128DD06C44D9}">
      <dgm:prSet/>
      <dgm:spPr/>
      <dgm:t>
        <a:bodyPr/>
        <a:lstStyle/>
        <a:p>
          <a:endParaRPr lang="en-US"/>
        </a:p>
      </dgm:t>
    </dgm:pt>
    <dgm:pt modelId="{F4B11088-B12F-4133-BD07-F0C0A9C25F08}">
      <dgm:prSet phldrT="[Text]"/>
      <dgm:spPr/>
      <dgm:t>
        <a:bodyPr/>
        <a:lstStyle/>
        <a:p>
          <a:r>
            <a:rPr lang="en-US" dirty="0" smtClean="0"/>
            <a:t>Good Issue</a:t>
          </a:r>
          <a:endParaRPr lang="en-US" dirty="0"/>
        </a:p>
      </dgm:t>
    </dgm:pt>
    <dgm:pt modelId="{CAC5E4C8-94E7-4AA0-B18F-47A0CA997334}" type="parTrans" cxnId="{0B2BC945-7126-411C-A41F-92AA871F1C9F}">
      <dgm:prSet/>
      <dgm:spPr/>
      <dgm:t>
        <a:bodyPr/>
        <a:lstStyle/>
        <a:p>
          <a:endParaRPr lang="en-US"/>
        </a:p>
      </dgm:t>
    </dgm:pt>
    <dgm:pt modelId="{6CEEF4FF-F54E-4880-982E-A341718A7796}" type="sibTrans" cxnId="{0B2BC945-7126-411C-A41F-92AA871F1C9F}">
      <dgm:prSet/>
      <dgm:spPr/>
      <dgm:t>
        <a:bodyPr/>
        <a:lstStyle/>
        <a:p>
          <a:endParaRPr lang="en-US"/>
        </a:p>
      </dgm:t>
    </dgm:pt>
    <dgm:pt modelId="{588D84B2-DD33-40F0-83C1-2DB37ABFE7EA}">
      <dgm:prSet phldrT="[Text]"/>
      <dgm:spPr/>
      <dgm:t>
        <a:bodyPr/>
        <a:lstStyle/>
        <a:p>
          <a:r>
            <a:rPr lang="en-US" dirty="0" smtClean="0"/>
            <a:t>Complete Confirmation</a:t>
          </a:r>
          <a:endParaRPr lang="en-US" dirty="0"/>
        </a:p>
      </dgm:t>
    </dgm:pt>
    <dgm:pt modelId="{7C31F361-564D-4286-B90D-68F9842E79B2}" type="parTrans" cxnId="{EBF7B693-2473-44B8-8C20-52C635E2DB99}">
      <dgm:prSet/>
      <dgm:spPr/>
      <dgm:t>
        <a:bodyPr/>
        <a:lstStyle/>
        <a:p>
          <a:endParaRPr lang="en-US"/>
        </a:p>
      </dgm:t>
    </dgm:pt>
    <dgm:pt modelId="{E84C5665-66BF-4739-8823-5916546A7762}" type="sibTrans" cxnId="{EBF7B693-2473-44B8-8C20-52C635E2DB99}">
      <dgm:prSet/>
      <dgm:spPr/>
      <dgm:t>
        <a:bodyPr/>
        <a:lstStyle/>
        <a:p>
          <a:endParaRPr lang="en-US"/>
        </a:p>
      </dgm:t>
    </dgm:pt>
    <dgm:pt modelId="{0D7A9DA5-9D42-4E7B-90FF-C4DCAA4016B2}">
      <dgm:prSet phldrT="[Text]"/>
      <dgm:spPr/>
      <dgm:t>
        <a:bodyPr/>
        <a:lstStyle/>
        <a:p>
          <a:r>
            <a:rPr lang="en-US" dirty="0" smtClean="0"/>
            <a:t>Good Receipt</a:t>
          </a:r>
          <a:endParaRPr lang="en-US" dirty="0"/>
        </a:p>
      </dgm:t>
    </dgm:pt>
    <dgm:pt modelId="{685C2F19-7119-479A-B2D1-6D63A6C4464F}" type="parTrans" cxnId="{465045F7-B2ED-45CF-9D30-133CA18AADCA}">
      <dgm:prSet/>
      <dgm:spPr/>
      <dgm:t>
        <a:bodyPr/>
        <a:lstStyle/>
        <a:p>
          <a:endParaRPr lang="en-US"/>
        </a:p>
      </dgm:t>
    </dgm:pt>
    <dgm:pt modelId="{A13357B9-3D73-4451-986E-35A46C79F57F}" type="sibTrans" cxnId="{465045F7-B2ED-45CF-9D30-133CA18AADCA}">
      <dgm:prSet/>
      <dgm:spPr/>
      <dgm:t>
        <a:bodyPr/>
        <a:lstStyle/>
        <a:p>
          <a:endParaRPr lang="en-US"/>
        </a:p>
      </dgm:t>
    </dgm:pt>
    <dgm:pt modelId="{A8EFDE42-2F65-4DEC-9266-585DE4CDE513}">
      <dgm:prSet phldrT="[Text]"/>
      <dgm:spPr/>
      <dgm:t>
        <a:bodyPr/>
        <a:lstStyle/>
        <a:p>
          <a:r>
            <a:rPr lang="en-US" dirty="0" smtClean="0"/>
            <a:t>Order settlement</a:t>
          </a:r>
          <a:endParaRPr lang="en-US" dirty="0"/>
        </a:p>
      </dgm:t>
    </dgm:pt>
    <dgm:pt modelId="{C3B7B100-AE16-4CBA-81F2-2DEAAD501588}" type="parTrans" cxnId="{8E3648D2-3350-4DAF-AD23-1BAC5B3E41D6}">
      <dgm:prSet/>
      <dgm:spPr/>
      <dgm:t>
        <a:bodyPr/>
        <a:lstStyle/>
        <a:p>
          <a:endParaRPr lang="en-US"/>
        </a:p>
      </dgm:t>
    </dgm:pt>
    <dgm:pt modelId="{90666195-83B9-413A-B342-C166B31D82F2}" type="sibTrans" cxnId="{8E3648D2-3350-4DAF-AD23-1BAC5B3E41D6}">
      <dgm:prSet/>
      <dgm:spPr/>
      <dgm:t>
        <a:bodyPr/>
        <a:lstStyle/>
        <a:p>
          <a:endParaRPr lang="en-US"/>
        </a:p>
      </dgm:t>
    </dgm:pt>
    <dgm:pt modelId="{EBBFE233-F503-48BB-B596-B48C53CE7B2A}" type="pres">
      <dgm:prSet presAssocID="{D42394F0-1938-4F6C-9360-E6CB583263D8}" presName="linearFlow" presStyleCnt="0">
        <dgm:presLayoutVars>
          <dgm:resizeHandles val="exact"/>
        </dgm:presLayoutVars>
      </dgm:prSet>
      <dgm:spPr/>
    </dgm:pt>
    <dgm:pt modelId="{973EFD64-55CF-4286-9D70-AA5B58C63220}" type="pres">
      <dgm:prSet presAssocID="{E8525C63-ECE6-4A91-86EC-07A772C77185}" presName="node" presStyleLbl="node1" presStyleIdx="0" presStyleCnt="8">
        <dgm:presLayoutVars>
          <dgm:bulletEnabled val="1"/>
        </dgm:presLayoutVars>
      </dgm:prSet>
      <dgm:spPr/>
      <dgm:t>
        <a:bodyPr/>
        <a:lstStyle/>
        <a:p>
          <a:endParaRPr lang="en-US"/>
        </a:p>
      </dgm:t>
    </dgm:pt>
    <dgm:pt modelId="{30DFC55E-FBEC-4953-BAD3-67641494B021}" type="pres">
      <dgm:prSet presAssocID="{A6F574BF-7C84-44CA-B539-039610A0B512}" presName="sibTrans" presStyleLbl="sibTrans2D1" presStyleIdx="0" presStyleCnt="7"/>
      <dgm:spPr/>
      <dgm:t>
        <a:bodyPr/>
        <a:lstStyle/>
        <a:p>
          <a:endParaRPr lang="en-US"/>
        </a:p>
      </dgm:t>
    </dgm:pt>
    <dgm:pt modelId="{B81BC58C-53D2-40B5-AB93-F5A41E3784E9}" type="pres">
      <dgm:prSet presAssocID="{A6F574BF-7C84-44CA-B539-039610A0B512}" presName="connectorText" presStyleLbl="sibTrans2D1" presStyleIdx="0" presStyleCnt="7"/>
      <dgm:spPr/>
      <dgm:t>
        <a:bodyPr/>
        <a:lstStyle/>
        <a:p>
          <a:endParaRPr lang="en-US"/>
        </a:p>
      </dgm:t>
    </dgm:pt>
    <dgm:pt modelId="{FC3CD417-7AFF-475C-AD73-87BE60170E14}" type="pres">
      <dgm:prSet presAssocID="{BBD893D6-50FA-4506-AE9F-85DE567CC004}" presName="node" presStyleLbl="node1" presStyleIdx="1" presStyleCnt="8">
        <dgm:presLayoutVars>
          <dgm:bulletEnabled val="1"/>
        </dgm:presLayoutVars>
      </dgm:prSet>
      <dgm:spPr/>
      <dgm:t>
        <a:bodyPr/>
        <a:lstStyle/>
        <a:p>
          <a:endParaRPr lang="en-US"/>
        </a:p>
      </dgm:t>
    </dgm:pt>
    <dgm:pt modelId="{E5402DEA-4016-4F14-844C-B01D655D8348}" type="pres">
      <dgm:prSet presAssocID="{8853EC18-7B1C-4A4C-9BE8-0E18C838DF04}" presName="sibTrans" presStyleLbl="sibTrans2D1" presStyleIdx="1" presStyleCnt="7"/>
      <dgm:spPr/>
      <dgm:t>
        <a:bodyPr/>
        <a:lstStyle/>
        <a:p>
          <a:endParaRPr lang="en-US"/>
        </a:p>
      </dgm:t>
    </dgm:pt>
    <dgm:pt modelId="{000C69A8-899A-43EA-8E14-D3798DDCC136}" type="pres">
      <dgm:prSet presAssocID="{8853EC18-7B1C-4A4C-9BE8-0E18C838DF04}" presName="connectorText" presStyleLbl="sibTrans2D1" presStyleIdx="1" presStyleCnt="7"/>
      <dgm:spPr/>
      <dgm:t>
        <a:bodyPr/>
        <a:lstStyle/>
        <a:p>
          <a:endParaRPr lang="en-US"/>
        </a:p>
      </dgm:t>
    </dgm:pt>
    <dgm:pt modelId="{3C5BE524-190D-4432-863E-5FF0620676C3}" type="pres">
      <dgm:prSet presAssocID="{F20F0C3E-5D0C-4E0D-830E-84D2D2340569}" presName="node" presStyleLbl="node1" presStyleIdx="2" presStyleCnt="8">
        <dgm:presLayoutVars>
          <dgm:bulletEnabled val="1"/>
        </dgm:presLayoutVars>
      </dgm:prSet>
      <dgm:spPr/>
      <dgm:t>
        <a:bodyPr/>
        <a:lstStyle/>
        <a:p>
          <a:endParaRPr lang="en-US"/>
        </a:p>
      </dgm:t>
    </dgm:pt>
    <dgm:pt modelId="{51F01FA3-7AF4-468A-853D-8087113715E2}" type="pres">
      <dgm:prSet presAssocID="{02534D80-77FC-4F19-BB32-3763C9FFB52D}" presName="sibTrans" presStyleLbl="sibTrans2D1" presStyleIdx="2" presStyleCnt="7"/>
      <dgm:spPr/>
      <dgm:t>
        <a:bodyPr/>
        <a:lstStyle/>
        <a:p>
          <a:endParaRPr lang="en-US"/>
        </a:p>
      </dgm:t>
    </dgm:pt>
    <dgm:pt modelId="{52F2E27D-B85C-4EE7-AE9A-E4E85C4A3BD9}" type="pres">
      <dgm:prSet presAssocID="{02534D80-77FC-4F19-BB32-3763C9FFB52D}" presName="connectorText" presStyleLbl="sibTrans2D1" presStyleIdx="2" presStyleCnt="7"/>
      <dgm:spPr/>
      <dgm:t>
        <a:bodyPr/>
        <a:lstStyle/>
        <a:p>
          <a:endParaRPr lang="en-US"/>
        </a:p>
      </dgm:t>
    </dgm:pt>
    <dgm:pt modelId="{3746137E-ACF9-4AD1-BEE5-4400C3A572B0}" type="pres">
      <dgm:prSet presAssocID="{2F5C2E85-8110-4266-8195-B94961EF8C75}" presName="node" presStyleLbl="node1" presStyleIdx="3" presStyleCnt="8">
        <dgm:presLayoutVars>
          <dgm:bulletEnabled val="1"/>
        </dgm:presLayoutVars>
      </dgm:prSet>
      <dgm:spPr/>
      <dgm:t>
        <a:bodyPr/>
        <a:lstStyle/>
        <a:p>
          <a:endParaRPr lang="en-US"/>
        </a:p>
      </dgm:t>
    </dgm:pt>
    <dgm:pt modelId="{3B2EFBD6-3A50-4F32-9FE2-74261D3B14E8}" type="pres">
      <dgm:prSet presAssocID="{13AE9D9D-7AB1-4615-9112-CF87E3BFB76B}" presName="sibTrans" presStyleLbl="sibTrans2D1" presStyleIdx="3" presStyleCnt="7"/>
      <dgm:spPr/>
      <dgm:t>
        <a:bodyPr/>
        <a:lstStyle/>
        <a:p>
          <a:endParaRPr lang="en-US"/>
        </a:p>
      </dgm:t>
    </dgm:pt>
    <dgm:pt modelId="{E414C0ED-BF0B-430F-A2C1-E0DBB89588BB}" type="pres">
      <dgm:prSet presAssocID="{13AE9D9D-7AB1-4615-9112-CF87E3BFB76B}" presName="connectorText" presStyleLbl="sibTrans2D1" presStyleIdx="3" presStyleCnt="7"/>
      <dgm:spPr/>
      <dgm:t>
        <a:bodyPr/>
        <a:lstStyle/>
        <a:p>
          <a:endParaRPr lang="en-US"/>
        </a:p>
      </dgm:t>
    </dgm:pt>
    <dgm:pt modelId="{EEF81896-E395-4EC6-80EC-84CF81A7D008}" type="pres">
      <dgm:prSet presAssocID="{F4B11088-B12F-4133-BD07-F0C0A9C25F08}" presName="node" presStyleLbl="node1" presStyleIdx="4" presStyleCnt="8">
        <dgm:presLayoutVars>
          <dgm:bulletEnabled val="1"/>
        </dgm:presLayoutVars>
      </dgm:prSet>
      <dgm:spPr/>
      <dgm:t>
        <a:bodyPr/>
        <a:lstStyle/>
        <a:p>
          <a:endParaRPr lang="en-US"/>
        </a:p>
      </dgm:t>
    </dgm:pt>
    <dgm:pt modelId="{10D3DA5B-8945-4E52-95E3-AD2B9DDE7CE8}" type="pres">
      <dgm:prSet presAssocID="{6CEEF4FF-F54E-4880-982E-A341718A7796}" presName="sibTrans" presStyleLbl="sibTrans2D1" presStyleIdx="4" presStyleCnt="7"/>
      <dgm:spPr/>
      <dgm:t>
        <a:bodyPr/>
        <a:lstStyle/>
        <a:p>
          <a:endParaRPr lang="en-US"/>
        </a:p>
      </dgm:t>
    </dgm:pt>
    <dgm:pt modelId="{59ED6797-AE69-416B-BADD-81318E08CFBA}" type="pres">
      <dgm:prSet presAssocID="{6CEEF4FF-F54E-4880-982E-A341718A7796}" presName="connectorText" presStyleLbl="sibTrans2D1" presStyleIdx="4" presStyleCnt="7"/>
      <dgm:spPr/>
      <dgm:t>
        <a:bodyPr/>
        <a:lstStyle/>
        <a:p>
          <a:endParaRPr lang="en-US"/>
        </a:p>
      </dgm:t>
    </dgm:pt>
    <dgm:pt modelId="{CC5DFE60-BE8A-4F96-B00F-9DF31F9A14C0}" type="pres">
      <dgm:prSet presAssocID="{588D84B2-DD33-40F0-83C1-2DB37ABFE7EA}" presName="node" presStyleLbl="node1" presStyleIdx="5" presStyleCnt="8">
        <dgm:presLayoutVars>
          <dgm:bulletEnabled val="1"/>
        </dgm:presLayoutVars>
      </dgm:prSet>
      <dgm:spPr/>
      <dgm:t>
        <a:bodyPr/>
        <a:lstStyle/>
        <a:p>
          <a:endParaRPr lang="en-US"/>
        </a:p>
      </dgm:t>
    </dgm:pt>
    <dgm:pt modelId="{7FF41054-9DA4-4B23-B4B3-DB73F4EE8ED9}" type="pres">
      <dgm:prSet presAssocID="{E84C5665-66BF-4739-8823-5916546A7762}" presName="sibTrans" presStyleLbl="sibTrans2D1" presStyleIdx="5" presStyleCnt="7"/>
      <dgm:spPr/>
      <dgm:t>
        <a:bodyPr/>
        <a:lstStyle/>
        <a:p>
          <a:endParaRPr lang="en-US"/>
        </a:p>
      </dgm:t>
    </dgm:pt>
    <dgm:pt modelId="{24E7004A-099C-4B17-8D73-CFCCC4FD438A}" type="pres">
      <dgm:prSet presAssocID="{E84C5665-66BF-4739-8823-5916546A7762}" presName="connectorText" presStyleLbl="sibTrans2D1" presStyleIdx="5" presStyleCnt="7"/>
      <dgm:spPr/>
      <dgm:t>
        <a:bodyPr/>
        <a:lstStyle/>
        <a:p>
          <a:endParaRPr lang="en-US"/>
        </a:p>
      </dgm:t>
    </dgm:pt>
    <dgm:pt modelId="{B73BAD95-9446-45D4-974F-32411B454624}" type="pres">
      <dgm:prSet presAssocID="{0D7A9DA5-9D42-4E7B-90FF-C4DCAA4016B2}" presName="node" presStyleLbl="node1" presStyleIdx="6" presStyleCnt="8">
        <dgm:presLayoutVars>
          <dgm:bulletEnabled val="1"/>
        </dgm:presLayoutVars>
      </dgm:prSet>
      <dgm:spPr/>
      <dgm:t>
        <a:bodyPr/>
        <a:lstStyle/>
        <a:p>
          <a:endParaRPr lang="en-US"/>
        </a:p>
      </dgm:t>
    </dgm:pt>
    <dgm:pt modelId="{4BC2D1EC-AF3E-4371-958D-5A41C126EC89}" type="pres">
      <dgm:prSet presAssocID="{A13357B9-3D73-4451-986E-35A46C79F57F}" presName="sibTrans" presStyleLbl="sibTrans2D1" presStyleIdx="6" presStyleCnt="7"/>
      <dgm:spPr/>
      <dgm:t>
        <a:bodyPr/>
        <a:lstStyle/>
        <a:p>
          <a:endParaRPr lang="en-US"/>
        </a:p>
      </dgm:t>
    </dgm:pt>
    <dgm:pt modelId="{A41039F0-D36F-427D-A0C9-48BA6FF45722}" type="pres">
      <dgm:prSet presAssocID="{A13357B9-3D73-4451-986E-35A46C79F57F}" presName="connectorText" presStyleLbl="sibTrans2D1" presStyleIdx="6" presStyleCnt="7"/>
      <dgm:spPr/>
      <dgm:t>
        <a:bodyPr/>
        <a:lstStyle/>
        <a:p>
          <a:endParaRPr lang="en-US"/>
        </a:p>
      </dgm:t>
    </dgm:pt>
    <dgm:pt modelId="{5B8D0A86-B84C-4E47-BBB9-3308D1602FA5}" type="pres">
      <dgm:prSet presAssocID="{A8EFDE42-2F65-4DEC-9266-585DE4CDE513}" presName="node" presStyleLbl="node1" presStyleIdx="7" presStyleCnt="8">
        <dgm:presLayoutVars>
          <dgm:bulletEnabled val="1"/>
        </dgm:presLayoutVars>
      </dgm:prSet>
      <dgm:spPr/>
      <dgm:t>
        <a:bodyPr/>
        <a:lstStyle/>
        <a:p>
          <a:endParaRPr lang="en-US"/>
        </a:p>
      </dgm:t>
    </dgm:pt>
  </dgm:ptLst>
  <dgm:cxnLst>
    <dgm:cxn modelId="{A09E764F-871C-4C05-B65D-87A2C3540E50}" type="presOf" srcId="{6CEEF4FF-F54E-4880-982E-A341718A7796}" destId="{59ED6797-AE69-416B-BADD-81318E08CFBA}" srcOrd="1" destOrd="0" presId="urn:microsoft.com/office/officeart/2005/8/layout/process2"/>
    <dgm:cxn modelId="{021B57F3-90BF-450C-B764-E0A194F31819}" type="presOf" srcId="{8853EC18-7B1C-4A4C-9BE8-0E18C838DF04}" destId="{E5402DEA-4016-4F14-844C-B01D655D8348}" srcOrd="0" destOrd="0" presId="urn:microsoft.com/office/officeart/2005/8/layout/process2"/>
    <dgm:cxn modelId="{118963AE-6685-4E9F-B732-265669FD3930}" type="presOf" srcId="{A8EFDE42-2F65-4DEC-9266-585DE4CDE513}" destId="{5B8D0A86-B84C-4E47-BBB9-3308D1602FA5}" srcOrd="0" destOrd="0" presId="urn:microsoft.com/office/officeart/2005/8/layout/process2"/>
    <dgm:cxn modelId="{CAC64AB2-84F9-42C9-8193-F8131CBBFD2A}" type="presOf" srcId="{6CEEF4FF-F54E-4880-982E-A341718A7796}" destId="{10D3DA5B-8945-4E52-95E3-AD2B9DDE7CE8}" srcOrd="0" destOrd="0" presId="urn:microsoft.com/office/officeart/2005/8/layout/process2"/>
    <dgm:cxn modelId="{65806F1E-A63A-4581-B922-6DCB256249A0}" type="presOf" srcId="{E8525C63-ECE6-4A91-86EC-07A772C77185}" destId="{973EFD64-55CF-4286-9D70-AA5B58C63220}" srcOrd="0" destOrd="0" presId="urn:microsoft.com/office/officeart/2005/8/layout/process2"/>
    <dgm:cxn modelId="{CBAB0C3E-A84C-42B5-8B10-128DD06C44D9}" srcId="{D42394F0-1938-4F6C-9360-E6CB583263D8}" destId="{2F5C2E85-8110-4266-8195-B94961EF8C75}" srcOrd="3" destOrd="0" parTransId="{04757080-F13C-4CBF-AA18-FA86A18F757D}" sibTransId="{13AE9D9D-7AB1-4615-9112-CF87E3BFB76B}"/>
    <dgm:cxn modelId="{5D41D837-F8D0-4E8F-8601-D6AB2B56D18F}" type="presOf" srcId="{BBD893D6-50FA-4506-AE9F-85DE567CC004}" destId="{FC3CD417-7AFF-475C-AD73-87BE60170E14}" srcOrd="0" destOrd="0" presId="urn:microsoft.com/office/officeart/2005/8/layout/process2"/>
    <dgm:cxn modelId="{EC8D11CF-66CB-48E5-B503-5CACD3705AC3}" type="presOf" srcId="{F4B11088-B12F-4133-BD07-F0C0A9C25F08}" destId="{EEF81896-E395-4EC6-80EC-84CF81A7D008}" srcOrd="0" destOrd="0" presId="urn:microsoft.com/office/officeart/2005/8/layout/process2"/>
    <dgm:cxn modelId="{C096A6E6-16B4-4F76-B5D5-779E616E9320}" type="presOf" srcId="{13AE9D9D-7AB1-4615-9112-CF87E3BFB76B}" destId="{E414C0ED-BF0B-430F-A2C1-E0DBB89588BB}" srcOrd="1" destOrd="0" presId="urn:microsoft.com/office/officeart/2005/8/layout/process2"/>
    <dgm:cxn modelId="{71BCE50B-D399-4EF8-9404-F53398A3202F}" type="presOf" srcId="{A13357B9-3D73-4451-986E-35A46C79F57F}" destId="{A41039F0-D36F-427D-A0C9-48BA6FF45722}" srcOrd="1" destOrd="0" presId="urn:microsoft.com/office/officeart/2005/8/layout/process2"/>
    <dgm:cxn modelId="{4084E256-2E50-42EE-927C-6CEF2202B54B}" type="presOf" srcId="{A6F574BF-7C84-44CA-B539-039610A0B512}" destId="{B81BC58C-53D2-40B5-AB93-F5A41E3784E9}" srcOrd="1" destOrd="0" presId="urn:microsoft.com/office/officeart/2005/8/layout/process2"/>
    <dgm:cxn modelId="{48BF8D6B-6451-42B4-A503-1237CA8DABD6}" type="presOf" srcId="{02534D80-77FC-4F19-BB32-3763C9FFB52D}" destId="{52F2E27D-B85C-4EE7-AE9A-E4E85C4A3BD9}" srcOrd="1" destOrd="0" presId="urn:microsoft.com/office/officeart/2005/8/layout/process2"/>
    <dgm:cxn modelId="{94D2277A-B12A-4EB3-B1BC-30232C711F39}" type="presOf" srcId="{588D84B2-DD33-40F0-83C1-2DB37ABFE7EA}" destId="{CC5DFE60-BE8A-4F96-B00F-9DF31F9A14C0}" srcOrd="0" destOrd="0" presId="urn:microsoft.com/office/officeart/2005/8/layout/process2"/>
    <dgm:cxn modelId="{1CA3FE71-9CAE-447A-978A-C3E4D708307F}" type="presOf" srcId="{A6F574BF-7C84-44CA-B539-039610A0B512}" destId="{30DFC55E-FBEC-4953-BAD3-67641494B021}" srcOrd="0" destOrd="0" presId="urn:microsoft.com/office/officeart/2005/8/layout/process2"/>
    <dgm:cxn modelId="{CED0297E-E21B-4679-A88C-D0325C088D98}" srcId="{D42394F0-1938-4F6C-9360-E6CB583263D8}" destId="{F20F0C3E-5D0C-4E0D-830E-84D2D2340569}" srcOrd="2" destOrd="0" parTransId="{86FEC2CD-76CF-4C22-880C-944160A2A328}" sibTransId="{02534D80-77FC-4F19-BB32-3763C9FFB52D}"/>
    <dgm:cxn modelId="{DF812304-A60E-46A4-9510-B1C6A711366A}" type="presOf" srcId="{A13357B9-3D73-4451-986E-35A46C79F57F}" destId="{4BC2D1EC-AF3E-4371-958D-5A41C126EC89}" srcOrd="0" destOrd="0" presId="urn:microsoft.com/office/officeart/2005/8/layout/process2"/>
    <dgm:cxn modelId="{4510A8F9-6FCE-4514-93FC-2976524FA9A0}" type="presOf" srcId="{0D7A9DA5-9D42-4E7B-90FF-C4DCAA4016B2}" destId="{B73BAD95-9446-45D4-974F-32411B454624}" srcOrd="0" destOrd="0" presId="urn:microsoft.com/office/officeart/2005/8/layout/process2"/>
    <dgm:cxn modelId="{8E3648D2-3350-4DAF-AD23-1BAC5B3E41D6}" srcId="{D42394F0-1938-4F6C-9360-E6CB583263D8}" destId="{A8EFDE42-2F65-4DEC-9266-585DE4CDE513}" srcOrd="7" destOrd="0" parTransId="{C3B7B100-AE16-4CBA-81F2-2DEAAD501588}" sibTransId="{90666195-83B9-413A-B342-C166B31D82F2}"/>
    <dgm:cxn modelId="{A5E25F13-1A76-4F05-94F0-A3763BEFE566}" srcId="{D42394F0-1938-4F6C-9360-E6CB583263D8}" destId="{E8525C63-ECE6-4A91-86EC-07A772C77185}" srcOrd="0" destOrd="0" parTransId="{AF3C577F-F793-4C9A-86E3-EF1488438286}" sibTransId="{A6F574BF-7C84-44CA-B539-039610A0B512}"/>
    <dgm:cxn modelId="{3210E254-441F-42A2-903F-EC7AECDE5F6B}" type="presOf" srcId="{02534D80-77FC-4F19-BB32-3763C9FFB52D}" destId="{51F01FA3-7AF4-468A-853D-8087113715E2}" srcOrd="0" destOrd="0" presId="urn:microsoft.com/office/officeart/2005/8/layout/process2"/>
    <dgm:cxn modelId="{EBF7B693-2473-44B8-8C20-52C635E2DB99}" srcId="{D42394F0-1938-4F6C-9360-E6CB583263D8}" destId="{588D84B2-DD33-40F0-83C1-2DB37ABFE7EA}" srcOrd="5" destOrd="0" parTransId="{7C31F361-564D-4286-B90D-68F9842E79B2}" sibTransId="{E84C5665-66BF-4739-8823-5916546A7762}"/>
    <dgm:cxn modelId="{974057A3-831F-4477-AD76-77F21FF22FEF}" type="presOf" srcId="{D42394F0-1938-4F6C-9360-E6CB583263D8}" destId="{EBBFE233-F503-48BB-B596-B48C53CE7B2A}" srcOrd="0" destOrd="0" presId="urn:microsoft.com/office/officeart/2005/8/layout/process2"/>
    <dgm:cxn modelId="{0D1FD108-BE1D-4645-902C-4CA81D505B93}" type="presOf" srcId="{E84C5665-66BF-4739-8823-5916546A7762}" destId="{7FF41054-9DA4-4B23-B4B3-DB73F4EE8ED9}" srcOrd="0" destOrd="0" presId="urn:microsoft.com/office/officeart/2005/8/layout/process2"/>
    <dgm:cxn modelId="{35AD2537-E430-45CE-9384-A02DA7618A38}" type="presOf" srcId="{8853EC18-7B1C-4A4C-9BE8-0E18C838DF04}" destId="{000C69A8-899A-43EA-8E14-D3798DDCC136}" srcOrd="1" destOrd="0" presId="urn:microsoft.com/office/officeart/2005/8/layout/process2"/>
    <dgm:cxn modelId="{9FA0F544-14C7-43F3-BDC6-2F7E3D63B97E}" type="presOf" srcId="{F20F0C3E-5D0C-4E0D-830E-84D2D2340569}" destId="{3C5BE524-190D-4432-863E-5FF0620676C3}" srcOrd="0" destOrd="0" presId="urn:microsoft.com/office/officeart/2005/8/layout/process2"/>
    <dgm:cxn modelId="{0B2BC945-7126-411C-A41F-92AA871F1C9F}" srcId="{D42394F0-1938-4F6C-9360-E6CB583263D8}" destId="{F4B11088-B12F-4133-BD07-F0C0A9C25F08}" srcOrd="4" destOrd="0" parTransId="{CAC5E4C8-94E7-4AA0-B18F-47A0CA997334}" sibTransId="{6CEEF4FF-F54E-4880-982E-A341718A7796}"/>
    <dgm:cxn modelId="{465045F7-B2ED-45CF-9D30-133CA18AADCA}" srcId="{D42394F0-1938-4F6C-9360-E6CB583263D8}" destId="{0D7A9DA5-9D42-4E7B-90FF-C4DCAA4016B2}" srcOrd="6" destOrd="0" parTransId="{685C2F19-7119-479A-B2D1-6D63A6C4464F}" sibTransId="{A13357B9-3D73-4451-986E-35A46C79F57F}"/>
    <dgm:cxn modelId="{80097A0B-B455-4D0B-BEFB-3DF8099AB618}" srcId="{D42394F0-1938-4F6C-9360-E6CB583263D8}" destId="{BBD893D6-50FA-4506-AE9F-85DE567CC004}" srcOrd="1" destOrd="0" parTransId="{7016B553-9D20-4B5A-B196-8D6F1993BD0C}" sibTransId="{8853EC18-7B1C-4A4C-9BE8-0E18C838DF04}"/>
    <dgm:cxn modelId="{509AD9AF-3E06-407D-B7C9-B6ACD20DDF81}" type="presOf" srcId="{2F5C2E85-8110-4266-8195-B94961EF8C75}" destId="{3746137E-ACF9-4AD1-BEE5-4400C3A572B0}" srcOrd="0" destOrd="0" presId="urn:microsoft.com/office/officeart/2005/8/layout/process2"/>
    <dgm:cxn modelId="{83BD537C-0D5C-4F05-AD26-9142F3659702}" type="presOf" srcId="{13AE9D9D-7AB1-4615-9112-CF87E3BFB76B}" destId="{3B2EFBD6-3A50-4F32-9FE2-74261D3B14E8}" srcOrd="0" destOrd="0" presId="urn:microsoft.com/office/officeart/2005/8/layout/process2"/>
    <dgm:cxn modelId="{32B7F84B-E464-4C54-BD1D-F7FC4AFD7A41}" type="presOf" srcId="{E84C5665-66BF-4739-8823-5916546A7762}" destId="{24E7004A-099C-4B17-8D73-CFCCC4FD438A}" srcOrd="1" destOrd="0" presId="urn:microsoft.com/office/officeart/2005/8/layout/process2"/>
    <dgm:cxn modelId="{B73112D2-9D71-46BD-BD03-8CD91B50B491}" type="presParOf" srcId="{EBBFE233-F503-48BB-B596-B48C53CE7B2A}" destId="{973EFD64-55CF-4286-9D70-AA5B58C63220}" srcOrd="0" destOrd="0" presId="urn:microsoft.com/office/officeart/2005/8/layout/process2"/>
    <dgm:cxn modelId="{DDBDA724-3372-4BF8-A50D-21336B4A425A}" type="presParOf" srcId="{EBBFE233-F503-48BB-B596-B48C53CE7B2A}" destId="{30DFC55E-FBEC-4953-BAD3-67641494B021}" srcOrd="1" destOrd="0" presId="urn:microsoft.com/office/officeart/2005/8/layout/process2"/>
    <dgm:cxn modelId="{E9E8FCE2-8E85-44A3-834E-CD0DC49D33E8}" type="presParOf" srcId="{30DFC55E-FBEC-4953-BAD3-67641494B021}" destId="{B81BC58C-53D2-40B5-AB93-F5A41E3784E9}" srcOrd="0" destOrd="0" presId="urn:microsoft.com/office/officeart/2005/8/layout/process2"/>
    <dgm:cxn modelId="{C0A8D0B9-C0B0-48A5-896C-3DCF5840D976}" type="presParOf" srcId="{EBBFE233-F503-48BB-B596-B48C53CE7B2A}" destId="{FC3CD417-7AFF-475C-AD73-87BE60170E14}" srcOrd="2" destOrd="0" presId="urn:microsoft.com/office/officeart/2005/8/layout/process2"/>
    <dgm:cxn modelId="{E1EEC908-70C4-41D8-9F1D-BC9C3A539538}" type="presParOf" srcId="{EBBFE233-F503-48BB-B596-B48C53CE7B2A}" destId="{E5402DEA-4016-4F14-844C-B01D655D8348}" srcOrd="3" destOrd="0" presId="urn:microsoft.com/office/officeart/2005/8/layout/process2"/>
    <dgm:cxn modelId="{ADF00C66-BCEF-4CCE-B095-DC14EBFE31E6}" type="presParOf" srcId="{E5402DEA-4016-4F14-844C-B01D655D8348}" destId="{000C69A8-899A-43EA-8E14-D3798DDCC136}" srcOrd="0" destOrd="0" presId="urn:microsoft.com/office/officeart/2005/8/layout/process2"/>
    <dgm:cxn modelId="{DF13C4D7-59EA-4F9C-9F70-B2AA1E71573E}" type="presParOf" srcId="{EBBFE233-F503-48BB-B596-B48C53CE7B2A}" destId="{3C5BE524-190D-4432-863E-5FF0620676C3}" srcOrd="4" destOrd="0" presId="urn:microsoft.com/office/officeart/2005/8/layout/process2"/>
    <dgm:cxn modelId="{D17F4A12-128A-4B77-AF52-616597C9A742}" type="presParOf" srcId="{EBBFE233-F503-48BB-B596-B48C53CE7B2A}" destId="{51F01FA3-7AF4-468A-853D-8087113715E2}" srcOrd="5" destOrd="0" presId="urn:microsoft.com/office/officeart/2005/8/layout/process2"/>
    <dgm:cxn modelId="{67E355AA-4F52-49BA-BC4B-33D0F77102F5}" type="presParOf" srcId="{51F01FA3-7AF4-468A-853D-8087113715E2}" destId="{52F2E27D-B85C-4EE7-AE9A-E4E85C4A3BD9}" srcOrd="0" destOrd="0" presId="urn:microsoft.com/office/officeart/2005/8/layout/process2"/>
    <dgm:cxn modelId="{66B5C0C6-4F59-4E52-B9DA-6BF28E79A45B}" type="presParOf" srcId="{EBBFE233-F503-48BB-B596-B48C53CE7B2A}" destId="{3746137E-ACF9-4AD1-BEE5-4400C3A572B0}" srcOrd="6" destOrd="0" presId="urn:microsoft.com/office/officeart/2005/8/layout/process2"/>
    <dgm:cxn modelId="{83E760BD-F909-44A7-81A3-59CED04217AC}" type="presParOf" srcId="{EBBFE233-F503-48BB-B596-B48C53CE7B2A}" destId="{3B2EFBD6-3A50-4F32-9FE2-74261D3B14E8}" srcOrd="7" destOrd="0" presId="urn:microsoft.com/office/officeart/2005/8/layout/process2"/>
    <dgm:cxn modelId="{A46D4402-F179-476F-A638-DBA9AE65895C}" type="presParOf" srcId="{3B2EFBD6-3A50-4F32-9FE2-74261D3B14E8}" destId="{E414C0ED-BF0B-430F-A2C1-E0DBB89588BB}" srcOrd="0" destOrd="0" presId="urn:microsoft.com/office/officeart/2005/8/layout/process2"/>
    <dgm:cxn modelId="{DBBE01F3-F733-4EEE-AFC7-025DFBAB777A}" type="presParOf" srcId="{EBBFE233-F503-48BB-B596-B48C53CE7B2A}" destId="{EEF81896-E395-4EC6-80EC-84CF81A7D008}" srcOrd="8" destOrd="0" presId="urn:microsoft.com/office/officeart/2005/8/layout/process2"/>
    <dgm:cxn modelId="{5F39A8D0-AABF-463E-8EF4-DDD5222E504C}" type="presParOf" srcId="{EBBFE233-F503-48BB-B596-B48C53CE7B2A}" destId="{10D3DA5B-8945-4E52-95E3-AD2B9DDE7CE8}" srcOrd="9" destOrd="0" presId="urn:microsoft.com/office/officeart/2005/8/layout/process2"/>
    <dgm:cxn modelId="{E89F6068-29F1-4676-BD75-FB748BFC27A3}" type="presParOf" srcId="{10D3DA5B-8945-4E52-95E3-AD2B9DDE7CE8}" destId="{59ED6797-AE69-416B-BADD-81318E08CFBA}" srcOrd="0" destOrd="0" presId="urn:microsoft.com/office/officeart/2005/8/layout/process2"/>
    <dgm:cxn modelId="{688A1D97-2F47-4EC8-B40A-01952360BE4B}" type="presParOf" srcId="{EBBFE233-F503-48BB-B596-B48C53CE7B2A}" destId="{CC5DFE60-BE8A-4F96-B00F-9DF31F9A14C0}" srcOrd="10" destOrd="0" presId="urn:microsoft.com/office/officeart/2005/8/layout/process2"/>
    <dgm:cxn modelId="{7087B5E3-4517-48D4-B8C9-2B6CAA5E773A}" type="presParOf" srcId="{EBBFE233-F503-48BB-B596-B48C53CE7B2A}" destId="{7FF41054-9DA4-4B23-B4B3-DB73F4EE8ED9}" srcOrd="11" destOrd="0" presId="urn:microsoft.com/office/officeart/2005/8/layout/process2"/>
    <dgm:cxn modelId="{E2857EE6-A7BA-42EF-B5E9-DD8BFD5A0300}" type="presParOf" srcId="{7FF41054-9DA4-4B23-B4B3-DB73F4EE8ED9}" destId="{24E7004A-099C-4B17-8D73-CFCCC4FD438A}" srcOrd="0" destOrd="0" presId="urn:microsoft.com/office/officeart/2005/8/layout/process2"/>
    <dgm:cxn modelId="{B776CCC1-2FDF-49E2-A178-EB1B3F2BE4E1}" type="presParOf" srcId="{EBBFE233-F503-48BB-B596-B48C53CE7B2A}" destId="{B73BAD95-9446-45D4-974F-32411B454624}" srcOrd="12" destOrd="0" presId="urn:microsoft.com/office/officeart/2005/8/layout/process2"/>
    <dgm:cxn modelId="{F77DF8F1-76D8-4783-AEEE-2074344940B8}" type="presParOf" srcId="{EBBFE233-F503-48BB-B596-B48C53CE7B2A}" destId="{4BC2D1EC-AF3E-4371-958D-5A41C126EC89}" srcOrd="13" destOrd="0" presId="urn:microsoft.com/office/officeart/2005/8/layout/process2"/>
    <dgm:cxn modelId="{141B789F-E8ED-4A81-A823-7DC1D8A889AF}" type="presParOf" srcId="{4BC2D1EC-AF3E-4371-958D-5A41C126EC89}" destId="{A41039F0-D36F-427D-A0C9-48BA6FF45722}" srcOrd="0" destOrd="0" presId="urn:microsoft.com/office/officeart/2005/8/layout/process2"/>
    <dgm:cxn modelId="{57B4CD9A-5CE7-48B6-B132-259C29D9EA18}" type="presParOf" srcId="{EBBFE233-F503-48BB-B596-B48C53CE7B2A}" destId="{5B8D0A86-B84C-4E47-BBB9-3308D1602FA5}"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42394F0-1938-4F6C-9360-E6CB583263D8}" type="doc">
      <dgm:prSet loTypeId="urn:microsoft.com/office/officeart/2005/8/layout/process2" loCatId="process" qsTypeId="urn:microsoft.com/office/officeart/2005/8/quickstyle/simple1" qsCatId="simple" csTypeId="urn:microsoft.com/office/officeart/2005/8/colors/accent1_2" csCatId="accent1" phldr="1"/>
      <dgm:spPr/>
    </dgm:pt>
    <dgm:pt modelId="{E8525C63-ECE6-4A91-86EC-07A772C77185}">
      <dgm:prSet phldrT="[Text]"/>
      <dgm:spPr/>
      <dgm:t>
        <a:bodyPr/>
        <a:lstStyle/>
        <a:p>
          <a:r>
            <a:rPr lang="en-US" dirty="0" err="1" smtClean="0"/>
            <a:t>PrO</a:t>
          </a:r>
          <a:r>
            <a:rPr lang="en-US" dirty="0" smtClean="0"/>
            <a:t> creation</a:t>
          </a:r>
          <a:endParaRPr lang="en-US" dirty="0"/>
        </a:p>
      </dgm:t>
    </dgm:pt>
    <dgm:pt modelId="{AF3C577F-F793-4C9A-86E3-EF1488438286}" type="parTrans" cxnId="{A5E25F13-1A76-4F05-94F0-A3763BEFE566}">
      <dgm:prSet/>
      <dgm:spPr/>
      <dgm:t>
        <a:bodyPr/>
        <a:lstStyle/>
        <a:p>
          <a:endParaRPr lang="en-US"/>
        </a:p>
      </dgm:t>
    </dgm:pt>
    <dgm:pt modelId="{A6F574BF-7C84-44CA-B539-039610A0B512}" type="sibTrans" cxnId="{A5E25F13-1A76-4F05-94F0-A3763BEFE566}">
      <dgm:prSet/>
      <dgm:spPr/>
      <dgm:t>
        <a:bodyPr/>
        <a:lstStyle/>
        <a:p>
          <a:endParaRPr lang="en-US"/>
        </a:p>
      </dgm:t>
    </dgm:pt>
    <dgm:pt modelId="{BBD893D6-50FA-4506-AE9F-85DE567CC004}">
      <dgm:prSet phldrT="[Text]"/>
      <dgm:spPr/>
      <dgm:t>
        <a:bodyPr/>
        <a:lstStyle/>
        <a:p>
          <a:r>
            <a:rPr lang="en-US" dirty="0" smtClean="0"/>
            <a:t>Availability Check</a:t>
          </a:r>
          <a:endParaRPr lang="en-US" dirty="0"/>
        </a:p>
      </dgm:t>
    </dgm:pt>
    <dgm:pt modelId="{7016B553-9D20-4B5A-B196-8D6F1993BD0C}" type="parTrans" cxnId="{80097A0B-B455-4D0B-BEFB-3DF8099AB618}">
      <dgm:prSet/>
      <dgm:spPr/>
      <dgm:t>
        <a:bodyPr/>
        <a:lstStyle/>
        <a:p>
          <a:endParaRPr lang="en-US"/>
        </a:p>
      </dgm:t>
    </dgm:pt>
    <dgm:pt modelId="{8853EC18-7B1C-4A4C-9BE8-0E18C838DF04}" type="sibTrans" cxnId="{80097A0B-B455-4D0B-BEFB-3DF8099AB618}">
      <dgm:prSet/>
      <dgm:spPr/>
      <dgm:t>
        <a:bodyPr/>
        <a:lstStyle/>
        <a:p>
          <a:endParaRPr lang="en-US"/>
        </a:p>
      </dgm:t>
    </dgm:pt>
    <dgm:pt modelId="{F20F0C3E-5D0C-4E0D-830E-84D2D2340569}">
      <dgm:prSet phldrT="[Text]"/>
      <dgm:spPr>
        <a:solidFill>
          <a:srgbClr val="FF0000"/>
        </a:solidFill>
      </dgm:spPr>
      <dgm:t>
        <a:bodyPr/>
        <a:lstStyle/>
        <a:p>
          <a:r>
            <a:rPr lang="en-US" dirty="0" smtClean="0"/>
            <a:t>Schedule and release</a:t>
          </a:r>
          <a:endParaRPr lang="en-US" dirty="0"/>
        </a:p>
      </dgm:t>
    </dgm:pt>
    <dgm:pt modelId="{86FEC2CD-76CF-4C22-880C-944160A2A328}" type="parTrans" cxnId="{CED0297E-E21B-4679-A88C-D0325C088D98}">
      <dgm:prSet/>
      <dgm:spPr/>
      <dgm:t>
        <a:bodyPr/>
        <a:lstStyle/>
        <a:p>
          <a:endParaRPr lang="en-US"/>
        </a:p>
      </dgm:t>
    </dgm:pt>
    <dgm:pt modelId="{02534D80-77FC-4F19-BB32-3763C9FFB52D}" type="sibTrans" cxnId="{CED0297E-E21B-4679-A88C-D0325C088D98}">
      <dgm:prSet/>
      <dgm:spPr/>
      <dgm:t>
        <a:bodyPr/>
        <a:lstStyle/>
        <a:p>
          <a:endParaRPr lang="en-US"/>
        </a:p>
      </dgm:t>
    </dgm:pt>
    <dgm:pt modelId="{2F5C2E85-8110-4266-8195-B94961EF8C75}">
      <dgm:prSet phldrT="[Text]"/>
      <dgm:spPr/>
      <dgm:t>
        <a:bodyPr/>
        <a:lstStyle/>
        <a:p>
          <a:r>
            <a:rPr lang="en-US" dirty="0" smtClean="0"/>
            <a:t>Shop floor Document</a:t>
          </a:r>
          <a:endParaRPr lang="en-US" dirty="0"/>
        </a:p>
      </dgm:t>
    </dgm:pt>
    <dgm:pt modelId="{04757080-F13C-4CBF-AA18-FA86A18F757D}" type="parTrans" cxnId="{CBAB0C3E-A84C-42B5-8B10-128DD06C44D9}">
      <dgm:prSet/>
      <dgm:spPr/>
      <dgm:t>
        <a:bodyPr/>
        <a:lstStyle/>
        <a:p>
          <a:endParaRPr lang="en-US"/>
        </a:p>
      </dgm:t>
    </dgm:pt>
    <dgm:pt modelId="{13AE9D9D-7AB1-4615-9112-CF87E3BFB76B}" type="sibTrans" cxnId="{CBAB0C3E-A84C-42B5-8B10-128DD06C44D9}">
      <dgm:prSet/>
      <dgm:spPr/>
      <dgm:t>
        <a:bodyPr/>
        <a:lstStyle/>
        <a:p>
          <a:endParaRPr lang="en-US"/>
        </a:p>
      </dgm:t>
    </dgm:pt>
    <dgm:pt modelId="{F4B11088-B12F-4133-BD07-F0C0A9C25F08}">
      <dgm:prSet phldrT="[Text]"/>
      <dgm:spPr/>
      <dgm:t>
        <a:bodyPr/>
        <a:lstStyle/>
        <a:p>
          <a:r>
            <a:rPr lang="en-US" dirty="0" smtClean="0"/>
            <a:t>Good Issue</a:t>
          </a:r>
          <a:endParaRPr lang="en-US" dirty="0"/>
        </a:p>
      </dgm:t>
    </dgm:pt>
    <dgm:pt modelId="{CAC5E4C8-94E7-4AA0-B18F-47A0CA997334}" type="parTrans" cxnId="{0B2BC945-7126-411C-A41F-92AA871F1C9F}">
      <dgm:prSet/>
      <dgm:spPr/>
      <dgm:t>
        <a:bodyPr/>
        <a:lstStyle/>
        <a:p>
          <a:endParaRPr lang="en-US"/>
        </a:p>
      </dgm:t>
    </dgm:pt>
    <dgm:pt modelId="{6CEEF4FF-F54E-4880-982E-A341718A7796}" type="sibTrans" cxnId="{0B2BC945-7126-411C-A41F-92AA871F1C9F}">
      <dgm:prSet/>
      <dgm:spPr/>
      <dgm:t>
        <a:bodyPr/>
        <a:lstStyle/>
        <a:p>
          <a:endParaRPr lang="en-US"/>
        </a:p>
      </dgm:t>
    </dgm:pt>
    <dgm:pt modelId="{588D84B2-DD33-40F0-83C1-2DB37ABFE7EA}">
      <dgm:prSet phldrT="[Text]"/>
      <dgm:spPr/>
      <dgm:t>
        <a:bodyPr/>
        <a:lstStyle/>
        <a:p>
          <a:r>
            <a:rPr lang="en-US" dirty="0" smtClean="0"/>
            <a:t>Complete Confirmation</a:t>
          </a:r>
          <a:endParaRPr lang="en-US" dirty="0"/>
        </a:p>
      </dgm:t>
    </dgm:pt>
    <dgm:pt modelId="{7C31F361-564D-4286-B90D-68F9842E79B2}" type="parTrans" cxnId="{EBF7B693-2473-44B8-8C20-52C635E2DB99}">
      <dgm:prSet/>
      <dgm:spPr/>
      <dgm:t>
        <a:bodyPr/>
        <a:lstStyle/>
        <a:p>
          <a:endParaRPr lang="en-US"/>
        </a:p>
      </dgm:t>
    </dgm:pt>
    <dgm:pt modelId="{E84C5665-66BF-4739-8823-5916546A7762}" type="sibTrans" cxnId="{EBF7B693-2473-44B8-8C20-52C635E2DB99}">
      <dgm:prSet/>
      <dgm:spPr/>
      <dgm:t>
        <a:bodyPr/>
        <a:lstStyle/>
        <a:p>
          <a:endParaRPr lang="en-US"/>
        </a:p>
      </dgm:t>
    </dgm:pt>
    <dgm:pt modelId="{0D7A9DA5-9D42-4E7B-90FF-C4DCAA4016B2}">
      <dgm:prSet phldrT="[Text]"/>
      <dgm:spPr/>
      <dgm:t>
        <a:bodyPr/>
        <a:lstStyle/>
        <a:p>
          <a:r>
            <a:rPr lang="en-US" dirty="0" smtClean="0"/>
            <a:t>Good Receipt</a:t>
          </a:r>
          <a:endParaRPr lang="en-US" dirty="0"/>
        </a:p>
      </dgm:t>
    </dgm:pt>
    <dgm:pt modelId="{685C2F19-7119-479A-B2D1-6D63A6C4464F}" type="parTrans" cxnId="{465045F7-B2ED-45CF-9D30-133CA18AADCA}">
      <dgm:prSet/>
      <dgm:spPr/>
      <dgm:t>
        <a:bodyPr/>
        <a:lstStyle/>
        <a:p>
          <a:endParaRPr lang="en-US"/>
        </a:p>
      </dgm:t>
    </dgm:pt>
    <dgm:pt modelId="{A13357B9-3D73-4451-986E-35A46C79F57F}" type="sibTrans" cxnId="{465045F7-B2ED-45CF-9D30-133CA18AADCA}">
      <dgm:prSet/>
      <dgm:spPr/>
      <dgm:t>
        <a:bodyPr/>
        <a:lstStyle/>
        <a:p>
          <a:endParaRPr lang="en-US"/>
        </a:p>
      </dgm:t>
    </dgm:pt>
    <dgm:pt modelId="{A8EFDE42-2F65-4DEC-9266-585DE4CDE513}">
      <dgm:prSet phldrT="[Text]"/>
      <dgm:spPr/>
      <dgm:t>
        <a:bodyPr/>
        <a:lstStyle/>
        <a:p>
          <a:r>
            <a:rPr lang="en-US" dirty="0" smtClean="0"/>
            <a:t>Order settlement</a:t>
          </a:r>
          <a:endParaRPr lang="en-US" dirty="0"/>
        </a:p>
      </dgm:t>
    </dgm:pt>
    <dgm:pt modelId="{C3B7B100-AE16-4CBA-81F2-2DEAAD501588}" type="parTrans" cxnId="{8E3648D2-3350-4DAF-AD23-1BAC5B3E41D6}">
      <dgm:prSet/>
      <dgm:spPr/>
      <dgm:t>
        <a:bodyPr/>
        <a:lstStyle/>
        <a:p>
          <a:endParaRPr lang="en-US"/>
        </a:p>
      </dgm:t>
    </dgm:pt>
    <dgm:pt modelId="{90666195-83B9-413A-B342-C166B31D82F2}" type="sibTrans" cxnId="{8E3648D2-3350-4DAF-AD23-1BAC5B3E41D6}">
      <dgm:prSet/>
      <dgm:spPr/>
      <dgm:t>
        <a:bodyPr/>
        <a:lstStyle/>
        <a:p>
          <a:endParaRPr lang="en-US"/>
        </a:p>
      </dgm:t>
    </dgm:pt>
    <dgm:pt modelId="{EBBFE233-F503-48BB-B596-B48C53CE7B2A}" type="pres">
      <dgm:prSet presAssocID="{D42394F0-1938-4F6C-9360-E6CB583263D8}" presName="linearFlow" presStyleCnt="0">
        <dgm:presLayoutVars>
          <dgm:resizeHandles val="exact"/>
        </dgm:presLayoutVars>
      </dgm:prSet>
      <dgm:spPr/>
    </dgm:pt>
    <dgm:pt modelId="{973EFD64-55CF-4286-9D70-AA5B58C63220}" type="pres">
      <dgm:prSet presAssocID="{E8525C63-ECE6-4A91-86EC-07A772C77185}" presName="node" presStyleLbl="node1" presStyleIdx="0" presStyleCnt="8">
        <dgm:presLayoutVars>
          <dgm:bulletEnabled val="1"/>
        </dgm:presLayoutVars>
      </dgm:prSet>
      <dgm:spPr/>
      <dgm:t>
        <a:bodyPr/>
        <a:lstStyle/>
        <a:p>
          <a:endParaRPr lang="en-US"/>
        </a:p>
      </dgm:t>
    </dgm:pt>
    <dgm:pt modelId="{30DFC55E-FBEC-4953-BAD3-67641494B021}" type="pres">
      <dgm:prSet presAssocID="{A6F574BF-7C84-44CA-B539-039610A0B512}" presName="sibTrans" presStyleLbl="sibTrans2D1" presStyleIdx="0" presStyleCnt="7"/>
      <dgm:spPr/>
      <dgm:t>
        <a:bodyPr/>
        <a:lstStyle/>
        <a:p>
          <a:endParaRPr lang="en-US"/>
        </a:p>
      </dgm:t>
    </dgm:pt>
    <dgm:pt modelId="{B81BC58C-53D2-40B5-AB93-F5A41E3784E9}" type="pres">
      <dgm:prSet presAssocID="{A6F574BF-7C84-44CA-B539-039610A0B512}" presName="connectorText" presStyleLbl="sibTrans2D1" presStyleIdx="0" presStyleCnt="7"/>
      <dgm:spPr/>
      <dgm:t>
        <a:bodyPr/>
        <a:lstStyle/>
        <a:p>
          <a:endParaRPr lang="en-US"/>
        </a:p>
      </dgm:t>
    </dgm:pt>
    <dgm:pt modelId="{FC3CD417-7AFF-475C-AD73-87BE60170E14}" type="pres">
      <dgm:prSet presAssocID="{BBD893D6-50FA-4506-AE9F-85DE567CC004}" presName="node" presStyleLbl="node1" presStyleIdx="1" presStyleCnt="8">
        <dgm:presLayoutVars>
          <dgm:bulletEnabled val="1"/>
        </dgm:presLayoutVars>
      </dgm:prSet>
      <dgm:spPr/>
      <dgm:t>
        <a:bodyPr/>
        <a:lstStyle/>
        <a:p>
          <a:endParaRPr lang="en-US"/>
        </a:p>
      </dgm:t>
    </dgm:pt>
    <dgm:pt modelId="{E5402DEA-4016-4F14-844C-B01D655D8348}" type="pres">
      <dgm:prSet presAssocID="{8853EC18-7B1C-4A4C-9BE8-0E18C838DF04}" presName="sibTrans" presStyleLbl="sibTrans2D1" presStyleIdx="1" presStyleCnt="7"/>
      <dgm:spPr/>
      <dgm:t>
        <a:bodyPr/>
        <a:lstStyle/>
        <a:p>
          <a:endParaRPr lang="en-US"/>
        </a:p>
      </dgm:t>
    </dgm:pt>
    <dgm:pt modelId="{000C69A8-899A-43EA-8E14-D3798DDCC136}" type="pres">
      <dgm:prSet presAssocID="{8853EC18-7B1C-4A4C-9BE8-0E18C838DF04}" presName="connectorText" presStyleLbl="sibTrans2D1" presStyleIdx="1" presStyleCnt="7"/>
      <dgm:spPr/>
      <dgm:t>
        <a:bodyPr/>
        <a:lstStyle/>
        <a:p>
          <a:endParaRPr lang="en-US"/>
        </a:p>
      </dgm:t>
    </dgm:pt>
    <dgm:pt modelId="{3C5BE524-190D-4432-863E-5FF0620676C3}" type="pres">
      <dgm:prSet presAssocID="{F20F0C3E-5D0C-4E0D-830E-84D2D2340569}" presName="node" presStyleLbl="node1" presStyleIdx="2" presStyleCnt="8">
        <dgm:presLayoutVars>
          <dgm:bulletEnabled val="1"/>
        </dgm:presLayoutVars>
      </dgm:prSet>
      <dgm:spPr/>
      <dgm:t>
        <a:bodyPr/>
        <a:lstStyle/>
        <a:p>
          <a:endParaRPr lang="en-US"/>
        </a:p>
      </dgm:t>
    </dgm:pt>
    <dgm:pt modelId="{51F01FA3-7AF4-468A-853D-8087113715E2}" type="pres">
      <dgm:prSet presAssocID="{02534D80-77FC-4F19-BB32-3763C9FFB52D}" presName="sibTrans" presStyleLbl="sibTrans2D1" presStyleIdx="2" presStyleCnt="7"/>
      <dgm:spPr/>
      <dgm:t>
        <a:bodyPr/>
        <a:lstStyle/>
        <a:p>
          <a:endParaRPr lang="en-US"/>
        </a:p>
      </dgm:t>
    </dgm:pt>
    <dgm:pt modelId="{52F2E27D-B85C-4EE7-AE9A-E4E85C4A3BD9}" type="pres">
      <dgm:prSet presAssocID="{02534D80-77FC-4F19-BB32-3763C9FFB52D}" presName="connectorText" presStyleLbl="sibTrans2D1" presStyleIdx="2" presStyleCnt="7"/>
      <dgm:spPr/>
      <dgm:t>
        <a:bodyPr/>
        <a:lstStyle/>
        <a:p>
          <a:endParaRPr lang="en-US"/>
        </a:p>
      </dgm:t>
    </dgm:pt>
    <dgm:pt modelId="{3746137E-ACF9-4AD1-BEE5-4400C3A572B0}" type="pres">
      <dgm:prSet presAssocID="{2F5C2E85-8110-4266-8195-B94961EF8C75}" presName="node" presStyleLbl="node1" presStyleIdx="3" presStyleCnt="8">
        <dgm:presLayoutVars>
          <dgm:bulletEnabled val="1"/>
        </dgm:presLayoutVars>
      </dgm:prSet>
      <dgm:spPr/>
      <dgm:t>
        <a:bodyPr/>
        <a:lstStyle/>
        <a:p>
          <a:endParaRPr lang="en-US"/>
        </a:p>
      </dgm:t>
    </dgm:pt>
    <dgm:pt modelId="{3B2EFBD6-3A50-4F32-9FE2-74261D3B14E8}" type="pres">
      <dgm:prSet presAssocID="{13AE9D9D-7AB1-4615-9112-CF87E3BFB76B}" presName="sibTrans" presStyleLbl="sibTrans2D1" presStyleIdx="3" presStyleCnt="7"/>
      <dgm:spPr/>
      <dgm:t>
        <a:bodyPr/>
        <a:lstStyle/>
        <a:p>
          <a:endParaRPr lang="en-US"/>
        </a:p>
      </dgm:t>
    </dgm:pt>
    <dgm:pt modelId="{E414C0ED-BF0B-430F-A2C1-E0DBB89588BB}" type="pres">
      <dgm:prSet presAssocID="{13AE9D9D-7AB1-4615-9112-CF87E3BFB76B}" presName="connectorText" presStyleLbl="sibTrans2D1" presStyleIdx="3" presStyleCnt="7"/>
      <dgm:spPr/>
      <dgm:t>
        <a:bodyPr/>
        <a:lstStyle/>
        <a:p>
          <a:endParaRPr lang="en-US"/>
        </a:p>
      </dgm:t>
    </dgm:pt>
    <dgm:pt modelId="{EEF81896-E395-4EC6-80EC-84CF81A7D008}" type="pres">
      <dgm:prSet presAssocID="{F4B11088-B12F-4133-BD07-F0C0A9C25F08}" presName="node" presStyleLbl="node1" presStyleIdx="4" presStyleCnt="8">
        <dgm:presLayoutVars>
          <dgm:bulletEnabled val="1"/>
        </dgm:presLayoutVars>
      </dgm:prSet>
      <dgm:spPr/>
      <dgm:t>
        <a:bodyPr/>
        <a:lstStyle/>
        <a:p>
          <a:endParaRPr lang="en-US"/>
        </a:p>
      </dgm:t>
    </dgm:pt>
    <dgm:pt modelId="{10D3DA5B-8945-4E52-95E3-AD2B9DDE7CE8}" type="pres">
      <dgm:prSet presAssocID="{6CEEF4FF-F54E-4880-982E-A341718A7796}" presName="sibTrans" presStyleLbl="sibTrans2D1" presStyleIdx="4" presStyleCnt="7"/>
      <dgm:spPr/>
      <dgm:t>
        <a:bodyPr/>
        <a:lstStyle/>
        <a:p>
          <a:endParaRPr lang="en-US"/>
        </a:p>
      </dgm:t>
    </dgm:pt>
    <dgm:pt modelId="{59ED6797-AE69-416B-BADD-81318E08CFBA}" type="pres">
      <dgm:prSet presAssocID="{6CEEF4FF-F54E-4880-982E-A341718A7796}" presName="connectorText" presStyleLbl="sibTrans2D1" presStyleIdx="4" presStyleCnt="7"/>
      <dgm:spPr/>
      <dgm:t>
        <a:bodyPr/>
        <a:lstStyle/>
        <a:p>
          <a:endParaRPr lang="en-US"/>
        </a:p>
      </dgm:t>
    </dgm:pt>
    <dgm:pt modelId="{CC5DFE60-BE8A-4F96-B00F-9DF31F9A14C0}" type="pres">
      <dgm:prSet presAssocID="{588D84B2-DD33-40F0-83C1-2DB37ABFE7EA}" presName="node" presStyleLbl="node1" presStyleIdx="5" presStyleCnt="8">
        <dgm:presLayoutVars>
          <dgm:bulletEnabled val="1"/>
        </dgm:presLayoutVars>
      </dgm:prSet>
      <dgm:spPr/>
      <dgm:t>
        <a:bodyPr/>
        <a:lstStyle/>
        <a:p>
          <a:endParaRPr lang="en-US"/>
        </a:p>
      </dgm:t>
    </dgm:pt>
    <dgm:pt modelId="{7FF41054-9DA4-4B23-B4B3-DB73F4EE8ED9}" type="pres">
      <dgm:prSet presAssocID="{E84C5665-66BF-4739-8823-5916546A7762}" presName="sibTrans" presStyleLbl="sibTrans2D1" presStyleIdx="5" presStyleCnt="7"/>
      <dgm:spPr/>
      <dgm:t>
        <a:bodyPr/>
        <a:lstStyle/>
        <a:p>
          <a:endParaRPr lang="en-US"/>
        </a:p>
      </dgm:t>
    </dgm:pt>
    <dgm:pt modelId="{24E7004A-099C-4B17-8D73-CFCCC4FD438A}" type="pres">
      <dgm:prSet presAssocID="{E84C5665-66BF-4739-8823-5916546A7762}" presName="connectorText" presStyleLbl="sibTrans2D1" presStyleIdx="5" presStyleCnt="7"/>
      <dgm:spPr/>
      <dgm:t>
        <a:bodyPr/>
        <a:lstStyle/>
        <a:p>
          <a:endParaRPr lang="en-US"/>
        </a:p>
      </dgm:t>
    </dgm:pt>
    <dgm:pt modelId="{B73BAD95-9446-45D4-974F-32411B454624}" type="pres">
      <dgm:prSet presAssocID="{0D7A9DA5-9D42-4E7B-90FF-C4DCAA4016B2}" presName="node" presStyleLbl="node1" presStyleIdx="6" presStyleCnt="8">
        <dgm:presLayoutVars>
          <dgm:bulletEnabled val="1"/>
        </dgm:presLayoutVars>
      </dgm:prSet>
      <dgm:spPr/>
      <dgm:t>
        <a:bodyPr/>
        <a:lstStyle/>
        <a:p>
          <a:endParaRPr lang="en-US"/>
        </a:p>
      </dgm:t>
    </dgm:pt>
    <dgm:pt modelId="{4BC2D1EC-AF3E-4371-958D-5A41C126EC89}" type="pres">
      <dgm:prSet presAssocID="{A13357B9-3D73-4451-986E-35A46C79F57F}" presName="sibTrans" presStyleLbl="sibTrans2D1" presStyleIdx="6" presStyleCnt="7"/>
      <dgm:spPr/>
      <dgm:t>
        <a:bodyPr/>
        <a:lstStyle/>
        <a:p>
          <a:endParaRPr lang="en-US"/>
        </a:p>
      </dgm:t>
    </dgm:pt>
    <dgm:pt modelId="{A41039F0-D36F-427D-A0C9-48BA6FF45722}" type="pres">
      <dgm:prSet presAssocID="{A13357B9-3D73-4451-986E-35A46C79F57F}" presName="connectorText" presStyleLbl="sibTrans2D1" presStyleIdx="6" presStyleCnt="7"/>
      <dgm:spPr/>
      <dgm:t>
        <a:bodyPr/>
        <a:lstStyle/>
        <a:p>
          <a:endParaRPr lang="en-US"/>
        </a:p>
      </dgm:t>
    </dgm:pt>
    <dgm:pt modelId="{5B8D0A86-B84C-4E47-BBB9-3308D1602FA5}" type="pres">
      <dgm:prSet presAssocID="{A8EFDE42-2F65-4DEC-9266-585DE4CDE513}" presName="node" presStyleLbl="node1" presStyleIdx="7" presStyleCnt="8">
        <dgm:presLayoutVars>
          <dgm:bulletEnabled val="1"/>
        </dgm:presLayoutVars>
      </dgm:prSet>
      <dgm:spPr/>
      <dgm:t>
        <a:bodyPr/>
        <a:lstStyle/>
        <a:p>
          <a:endParaRPr lang="en-US"/>
        </a:p>
      </dgm:t>
    </dgm:pt>
  </dgm:ptLst>
  <dgm:cxnLst>
    <dgm:cxn modelId="{94F95319-7100-4FD1-8D71-B2DEE031EADB}" type="presOf" srcId="{02534D80-77FC-4F19-BB32-3763C9FFB52D}" destId="{52F2E27D-B85C-4EE7-AE9A-E4E85C4A3BD9}" srcOrd="1" destOrd="0" presId="urn:microsoft.com/office/officeart/2005/8/layout/process2"/>
    <dgm:cxn modelId="{FE499DAB-1C44-44AB-8D9E-FDB87BD78D90}" type="presOf" srcId="{E84C5665-66BF-4739-8823-5916546A7762}" destId="{24E7004A-099C-4B17-8D73-CFCCC4FD438A}" srcOrd="1" destOrd="0" presId="urn:microsoft.com/office/officeart/2005/8/layout/process2"/>
    <dgm:cxn modelId="{A5E25F13-1A76-4F05-94F0-A3763BEFE566}" srcId="{D42394F0-1938-4F6C-9360-E6CB583263D8}" destId="{E8525C63-ECE6-4A91-86EC-07A772C77185}" srcOrd="0" destOrd="0" parTransId="{AF3C577F-F793-4C9A-86E3-EF1488438286}" sibTransId="{A6F574BF-7C84-44CA-B539-039610A0B512}"/>
    <dgm:cxn modelId="{295926CD-024E-493F-8FAA-5F67DAC98280}" type="presOf" srcId="{8853EC18-7B1C-4A4C-9BE8-0E18C838DF04}" destId="{000C69A8-899A-43EA-8E14-D3798DDCC136}" srcOrd="1" destOrd="0" presId="urn:microsoft.com/office/officeart/2005/8/layout/process2"/>
    <dgm:cxn modelId="{12132F9C-D35A-4736-A77B-9357CA482BD1}" type="presOf" srcId="{2F5C2E85-8110-4266-8195-B94961EF8C75}" destId="{3746137E-ACF9-4AD1-BEE5-4400C3A572B0}" srcOrd="0" destOrd="0" presId="urn:microsoft.com/office/officeart/2005/8/layout/process2"/>
    <dgm:cxn modelId="{CBAB0C3E-A84C-42B5-8B10-128DD06C44D9}" srcId="{D42394F0-1938-4F6C-9360-E6CB583263D8}" destId="{2F5C2E85-8110-4266-8195-B94961EF8C75}" srcOrd="3" destOrd="0" parTransId="{04757080-F13C-4CBF-AA18-FA86A18F757D}" sibTransId="{13AE9D9D-7AB1-4615-9112-CF87E3BFB76B}"/>
    <dgm:cxn modelId="{0E37BCB9-1B35-4E3D-AC06-F4E1D08EBE4E}" type="presOf" srcId="{A6F574BF-7C84-44CA-B539-039610A0B512}" destId="{30DFC55E-FBEC-4953-BAD3-67641494B021}" srcOrd="0" destOrd="0" presId="urn:microsoft.com/office/officeart/2005/8/layout/process2"/>
    <dgm:cxn modelId="{E5D9C581-9914-43CE-B812-BB6FDD2718F2}" type="presOf" srcId="{588D84B2-DD33-40F0-83C1-2DB37ABFE7EA}" destId="{CC5DFE60-BE8A-4F96-B00F-9DF31F9A14C0}" srcOrd="0" destOrd="0" presId="urn:microsoft.com/office/officeart/2005/8/layout/process2"/>
    <dgm:cxn modelId="{A92F7A1F-9ADA-4EE7-B486-E621BD948EB5}" type="presOf" srcId="{A13357B9-3D73-4451-986E-35A46C79F57F}" destId="{4BC2D1EC-AF3E-4371-958D-5A41C126EC89}" srcOrd="0" destOrd="0" presId="urn:microsoft.com/office/officeart/2005/8/layout/process2"/>
    <dgm:cxn modelId="{88A58E16-136C-4C05-94E7-632C0ED0AF06}" type="presOf" srcId="{13AE9D9D-7AB1-4615-9112-CF87E3BFB76B}" destId="{E414C0ED-BF0B-430F-A2C1-E0DBB89588BB}" srcOrd="1" destOrd="0" presId="urn:microsoft.com/office/officeart/2005/8/layout/process2"/>
    <dgm:cxn modelId="{A0EA3846-54EC-4F4B-B8A1-A49DB1041394}" type="presOf" srcId="{02534D80-77FC-4F19-BB32-3763C9FFB52D}" destId="{51F01FA3-7AF4-468A-853D-8087113715E2}" srcOrd="0" destOrd="0" presId="urn:microsoft.com/office/officeart/2005/8/layout/process2"/>
    <dgm:cxn modelId="{0B2BC945-7126-411C-A41F-92AA871F1C9F}" srcId="{D42394F0-1938-4F6C-9360-E6CB583263D8}" destId="{F4B11088-B12F-4133-BD07-F0C0A9C25F08}" srcOrd="4" destOrd="0" parTransId="{CAC5E4C8-94E7-4AA0-B18F-47A0CA997334}" sibTransId="{6CEEF4FF-F54E-4880-982E-A341718A7796}"/>
    <dgm:cxn modelId="{DAC0A70E-976C-4869-8F25-CA1DE53D4F7A}" type="presOf" srcId="{D42394F0-1938-4F6C-9360-E6CB583263D8}" destId="{EBBFE233-F503-48BB-B596-B48C53CE7B2A}" srcOrd="0" destOrd="0" presId="urn:microsoft.com/office/officeart/2005/8/layout/process2"/>
    <dgm:cxn modelId="{1BF3833F-E2D2-4247-927F-869B320AFCEE}" type="presOf" srcId="{A13357B9-3D73-4451-986E-35A46C79F57F}" destId="{A41039F0-D36F-427D-A0C9-48BA6FF45722}" srcOrd="1" destOrd="0" presId="urn:microsoft.com/office/officeart/2005/8/layout/process2"/>
    <dgm:cxn modelId="{6B6BF321-F5E5-4B90-B18D-66914D37B097}" type="presOf" srcId="{A6F574BF-7C84-44CA-B539-039610A0B512}" destId="{B81BC58C-53D2-40B5-AB93-F5A41E3784E9}" srcOrd="1" destOrd="0" presId="urn:microsoft.com/office/officeart/2005/8/layout/process2"/>
    <dgm:cxn modelId="{94DE9DE5-D7EC-496A-963E-2D9F1EE0C9AF}" type="presOf" srcId="{E8525C63-ECE6-4A91-86EC-07A772C77185}" destId="{973EFD64-55CF-4286-9D70-AA5B58C63220}" srcOrd="0" destOrd="0" presId="urn:microsoft.com/office/officeart/2005/8/layout/process2"/>
    <dgm:cxn modelId="{09650354-759C-4225-972C-3A7DBA813B4D}" type="presOf" srcId="{E84C5665-66BF-4739-8823-5916546A7762}" destId="{7FF41054-9DA4-4B23-B4B3-DB73F4EE8ED9}" srcOrd="0" destOrd="0" presId="urn:microsoft.com/office/officeart/2005/8/layout/process2"/>
    <dgm:cxn modelId="{CED0297E-E21B-4679-A88C-D0325C088D98}" srcId="{D42394F0-1938-4F6C-9360-E6CB583263D8}" destId="{F20F0C3E-5D0C-4E0D-830E-84D2D2340569}" srcOrd="2" destOrd="0" parTransId="{86FEC2CD-76CF-4C22-880C-944160A2A328}" sibTransId="{02534D80-77FC-4F19-BB32-3763C9FFB52D}"/>
    <dgm:cxn modelId="{0798D6D1-B7D6-4F99-A353-809F7569748D}" type="presOf" srcId="{13AE9D9D-7AB1-4615-9112-CF87E3BFB76B}" destId="{3B2EFBD6-3A50-4F32-9FE2-74261D3B14E8}" srcOrd="0" destOrd="0" presId="urn:microsoft.com/office/officeart/2005/8/layout/process2"/>
    <dgm:cxn modelId="{EBF7B693-2473-44B8-8C20-52C635E2DB99}" srcId="{D42394F0-1938-4F6C-9360-E6CB583263D8}" destId="{588D84B2-DD33-40F0-83C1-2DB37ABFE7EA}" srcOrd="5" destOrd="0" parTransId="{7C31F361-564D-4286-B90D-68F9842E79B2}" sibTransId="{E84C5665-66BF-4739-8823-5916546A7762}"/>
    <dgm:cxn modelId="{E631E66B-6947-4265-B748-25DBF24149F6}" type="presOf" srcId="{6CEEF4FF-F54E-4880-982E-A341718A7796}" destId="{59ED6797-AE69-416B-BADD-81318E08CFBA}" srcOrd="1" destOrd="0" presId="urn:microsoft.com/office/officeart/2005/8/layout/process2"/>
    <dgm:cxn modelId="{B77D1867-938E-4D41-948A-AF8E184A292A}" type="presOf" srcId="{BBD893D6-50FA-4506-AE9F-85DE567CC004}" destId="{FC3CD417-7AFF-475C-AD73-87BE60170E14}" srcOrd="0" destOrd="0" presId="urn:microsoft.com/office/officeart/2005/8/layout/process2"/>
    <dgm:cxn modelId="{D8607FEF-03E3-4AE8-9B70-002E117DE3D6}" type="presOf" srcId="{8853EC18-7B1C-4A4C-9BE8-0E18C838DF04}" destId="{E5402DEA-4016-4F14-844C-B01D655D8348}" srcOrd="0" destOrd="0" presId="urn:microsoft.com/office/officeart/2005/8/layout/process2"/>
    <dgm:cxn modelId="{9EC3A952-1DE9-419B-B2A0-CA3CC00CF197}" type="presOf" srcId="{F20F0C3E-5D0C-4E0D-830E-84D2D2340569}" destId="{3C5BE524-190D-4432-863E-5FF0620676C3}" srcOrd="0" destOrd="0" presId="urn:microsoft.com/office/officeart/2005/8/layout/process2"/>
    <dgm:cxn modelId="{465045F7-B2ED-45CF-9D30-133CA18AADCA}" srcId="{D42394F0-1938-4F6C-9360-E6CB583263D8}" destId="{0D7A9DA5-9D42-4E7B-90FF-C4DCAA4016B2}" srcOrd="6" destOrd="0" parTransId="{685C2F19-7119-479A-B2D1-6D63A6C4464F}" sibTransId="{A13357B9-3D73-4451-986E-35A46C79F57F}"/>
    <dgm:cxn modelId="{8E3648D2-3350-4DAF-AD23-1BAC5B3E41D6}" srcId="{D42394F0-1938-4F6C-9360-E6CB583263D8}" destId="{A8EFDE42-2F65-4DEC-9266-585DE4CDE513}" srcOrd="7" destOrd="0" parTransId="{C3B7B100-AE16-4CBA-81F2-2DEAAD501588}" sibTransId="{90666195-83B9-413A-B342-C166B31D82F2}"/>
    <dgm:cxn modelId="{4F859568-B388-497C-BE2F-E3C5C97FA304}" type="presOf" srcId="{0D7A9DA5-9D42-4E7B-90FF-C4DCAA4016B2}" destId="{B73BAD95-9446-45D4-974F-32411B454624}" srcOrd="0" destOrd="0" presId="urn:microsoft.com/office/officeart/2005/8/layout/process2"/>
    <dgm:cxn modelId="{A31F17AF-8E10-4279-8F5E-3494ACFAEE30}" type="presOf" srcId="{F4B11088-B12F-4133-BD07-F0C0A9C25F08}" destId="{EEF81896-E395-4EC6-80EC-84CF81A7D008}" srcOrd="0" destOrd="0" presId="urn:microsoft.com/office/officeart/2005/8/layout/process2"/>
    <dgm:cxn modelId="{ED194022-68BA-401F-8C71-3D41789AF90F}" type="presOf" srcId="{A8EFDE42-2F65-4DEC-9266-585DE4CDE513}" destId="{5B8D0A86-B84C-4E47-BBB9-3308D1602FA5}" srcOrd="0" destOrd="0" presId="urn:microsoft.com/office/officeart/2005/8/layout/process2"/>
    <dgm:cxn modelId="{8DAB3374-C6EF-4EE1-A53B-FAACE41008F6}" type="presOf" srcId="{6CEEF4FF-F54E-4880-982E-A341718A7796}" destId="{10D3DA5B-8945-4E52-95E3-AD2B9DDE7CE8}" srcOrd="0" destOrd="0" presId="urn:microsoft.com/office/officeart/2005/8/layout/process2"/>
    <dgm:cxn modelId="{80097A0B-B455-4D0B-BEFB-3DF8099AB618}" srcId="{D42394F0-1938-4F6C-9360-E6CB583263D8}" destId="{BBD893D6-50FA-4506-AE9F-85DE567CC004}" srcOrd="1" destOrd="0" parTransId="{7016B553-9D20-4B5A-B196-8D6F1993BD0C}" sibTransId="{8853EC18-7B1C-4A4C-9BE8-0E18C838DF04}"/>
    <dgm:cxn modelId="{B0E7E039-7F95-4C9D-A2DB-61C1A16C6AED}" type="presParOf" srcId="{EBBFE233-F503-48BB-B596-B48C53CE7B2A}" destId="{973EFD64-55CF-4286-9D70-AA5B58C63220}" srcOrd="0" destOrd="0" presId="urn:microsoft.com/office/officeart/2005/8/layout/process2"/>
    <dgm:cxn modelId="{7AEEEB51-10A3-43ED-BAC9-E030361A704F}" type="presParOf" srcId="{EBBFE233-F503-48BB-B596-B48C53CE7B2A}" destId="{30DFC55E-FBEC-4953-BAD3-67641494B021}" srcOrd="1" destOrd="0" presId="urn:microsoft.com/office/officeart/2005/8/layout/process2"/>
    <dgm:cxn modelId="{648A31D3-B982-4955-B953-4F4C73E2D577}" type="presParOf" srcId="{30DFC55E-FBEC-4953-BAD3-67641494B021}" destId="{B81BC58C-53D2-40B5-AB93-F5A41E3784E9}" srcOrd="0" destOrd="0" presId="urn:microsoft.com/office/officeart/2005/8/layout/process2"/>
    <dgm:cxn modelId="{F40FFF83-09E3-47F1-9EFA-3BA22D0B08D8}" type="presParOf" srcId="{EBBFE233-F503-48BB-B596-B48C53CE7B2A}" destId="{FC3CD417-7AFF-475C-AD73-87BE60170E14}" srcOrd="2" destOrd="0" presId="urn:microsoft.com/office/officeart/2005/8/layout/process2"/>
    <dgm:cxn modelId="{60481D5A-9146-4205-97A1-E1008F773DBF}" type="presParOf" srcId="{EBBFE233-F503-48BB-B596-B48C53CE7B2A}" destId="{E5402DEA-4016-4F14-844C-B01D655D8348}" srcOrd="3" destOrd="0" presId="urn:microsoft.com/office/officeart/2005/8/layout/process2"/>
    <dgm:cxn modelId="{5EDED37C-71CC-4DC5-8BFA-98C035DF7B1C}" type="presParOf" srcId="{E5402DEA-4016-4F14-844C-B01D655D8348}" destId="{000C69A8-899A-43EA-8E14-D3798DDCC136}" srcOrd="0" destOrd="0" presId="urn:microsoft.com/office/officeart/2005/8/layout/process2"/>
    <dgm:cxn modelId="{2F697317-1304-4CF8-8194-3E77B4BC3E44}" type="presParOf" srcId="{EBBFE233-F503-48BB-B596-B48C53CE7B2A}" destId="{3C5BE524-190D-4432-863E-5FF0620676C3}" srcOrd="4" destOrd="0" presId="urn:microsoft.com/office/officeart/2005/8/layout/process2"/>
    <dgm:cxn modelId="{57227093-E82B-4545-82DD-46E13B97C388}" type="presParOf" srcId="{EBBFE233-F503-48BB-B596-B48C53CE7B2A}" destId="{51F01FA3-7AF4-468A-853D-8087113715E2}" srcOrd="5" destOrd="0" presId="urn:microsoft.com/office/officeart/2005/8/layout/process2"/>
    <dgm:cxn modelId="{F032BDC1-911C-4832-B88E-15F95962EF9C}" type="presParOf" srcId="{51F01FA3-7AF4-468A-853D-8087113715E2}" destId="{52F2E27D-B85C-4EE7-AE9A-E4E85C4A3BD9}" srcOrd="0" destOrd="0" presId="urn:microsoft.com/office/officeart/2005/8/layout/process2"/>
    <dgm:cxn modelId="{90740BCF-C4AA-4D4D-906F-08A63253A75F}" type="presParOf" srcId="{EBBFE233-F503-48BB-B596-B48C53CE7B2A}" destId="{3746137E-ACF9-4AD1-BEE5-4400C3A572B0}" srcOrd="6" destOrd="0" presId="urn:microsoft.com/office/officeart/2005/8/layout/process2"/>
    <dgm:cxn modelId="{D2A30416-9B75-426E-B4BD-F6DBBE1FA0D0}" type="presParOf" srcId="{EBBFE233-F503-48BB-B596-B48C53CE7B2A}" destId="{3B2EFBD6-3A50-4F32-9FE2-74261D3B14E8}" srcOrd="7" destOrd="0" presId="urn:microsoft.com/office/officeart/2005/8/layout/process2"/>
    <dgm:cxn modelId="{1A60F53E-79F5-40FC-8649-ABAA3668E7A5}" type="presParOf" srcId="{3B2EFBD6-3A50-4F32-9FE2-74261D3B14E8}" destId="{E414C0ED-BF0B-430F-A2C1-E0DBB89588BB}" srcOrd="0" destOrd="0" presId="urn:microsoft.com/office/officeart/2005/8/layout/process2"/>
    <dgm:cxn modelId="{081D35F8-5EFD-4EC3-9049-44D8F4E16BD5}" type="presParOf" srcId="{EBBFE233-F503-48BB-B596-B48C53CE7B2A}" destId="{EEF81896-E395-4EC6-80EC-84CF81A7D008}" srcOrd="8" destOrd="0" presId="urn:microsoft.com/office/officeart/2005/8/layout/process2"/>
    <dgm:cxn modelId="{CB722173-2734-489B-8E09-D059219EC583}" type="presParOf" srcId="{EBBFE233-F503-48BB-B596-B48C53CE7B2A}" destId="{10D3DA5B-8945-4E52-95E3-AD2B9DDE7CE8}" srcOrd="9" destOrd="0" presId="urn:microsoft.com/office/officeart/2005/8/layout/process2"/>
    <dgm:cxn modelId="{5A97DFF0-995B-4361-ADD2-5E348E414504}" type="presParOf" srcId="{10D3DA5B-8945-4E52-95E3-AD2B9DDE7CE8}" destId="{59ED6797-AE69-416B-BADD-81318E08CFBA}" srcOrd="0" destOrd="0" presId="urn:microsoft.com/office/officeart/2005/8/layout/process2"/>
    <dgm:cxn modelId="{917A672E-DB9A-4608-A0B5-A97D22F50D15}" type="presParOf" srcId="{EBBFE233-F503-48BB-B596-B48C53CE7B2A}" destId="{CC5DFE60-BE8A-4F96-B00F-9DF31F9A14C0}" srcOrd="10" destOrd="0" presId="urn:microsoft.com/office/officeart/2005/8/layout/process2"/>
    <dgm:cxn modelId="{661F96F5-4915-4505-BB8D-FE5691B04C10}" type="presParOf" srcId="{EBBFE233-F503-48BB-B596-B48C53CE7B2A}" destId="{7FF41054-9DA4-4B23-B4B3-DB73F4EE8ED9}" srcOrd="11" destOrd="0" presId="urn:microsoft.com/office/officeart/2005/8/layout/process2"/>
    <dgm:cxn modelId="{F1D4ED8C-6AFF-4950-A41E-BCE82A4D8435}" type="presParOf" srcId="{7FF41054-9DA4-4B23-B4B3-DB73F4EE8ED9}" destId="{24E7004A-099C-4B17-8D73-CFCCC4FD438A}" srcOrd="0" destOrd="0" presId="urn:microsoft.com/office/officeart/2005/8/layout/process2"/>
    <dgm:cxn modelId="{FA0C20DC-D502-4287-B1C8-ABD157680833}" type="presParOf" srcId="{EBBFE233-F503-48BB-B596-B48C53CE7B2A}" destId="{B73BAD95-9446-45D4-974F-32411B454624}" srcOrd="12" destOrd="0" presId="urn:microsoft.com/office/officeart/2005/8/layout/process2"/>
    <dgm:cxn modelId="{88335603-0BAC-4498-9B71-31347E030ACC}" type="presParOf" srcId="{EBBFE233-F503-48BB-B596-B48C53CE7B2A}" destId="{4BC2D1EC-AF3E-4371-958D-5A41C126EC89}" srcOrd="13" destOrd="0" presId="urn:microsoft.com/office/officeart/2005/8/layout/process2"/>
    <dgm:cxn modelId="{FBD74465-6088-4D51-A03F-99D1A08F077C}" type="presParOf" srcId="{4BC2D1EC-AF3E-4371-958D-5A41C126EC89}" destId="{A41039F0-D36F-427D-A0C9-48BA6FF45722}" srcOrd="0" destOrd="0" presId="urn:microsoft.com/office/officeart/2005/8/layout/process2"/>
    <dgm:cxn modelId="{F5E819C5-4AE7-4B53-908F-2757681AC656}" type="presParOf" srcId="{EBBFE233-F503-48BB-B596-B48C53CE7B2A}" destId="{5B8D0A86-B84C-4E47-BBB9-3308D1602FA5}"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42394F0-1938-4F6C-9360-E6CB583263D8}" type="doc">
      <dgm:prSet loTypeId="urn:microsoft.com/office/officeart/2005/8/layout/process2" loCatId="process" qsTypeId="urn:microsoft.com/office/officeart/2005/8/quickstyle/simple1" qsCatId="simple" csTypeId="urn:microsoft.com/office/officeart/2005/8/colors/accent1_2" csCatId="accent1" phldr="1"/>
      <dgm:spPr/>
    </dgm:pt>
    <dgm:pt modelId="{E8525C63-ECE6-4A91-86EC-07A772C77185}">
      <dgm:prSet phldrT="[Text]"/>
      <dgm:spPr/>
      <dgm:t>
        <a:bodyPr/>
        <a:lstStyle/>
        <a:p>
          <a:r>
            <a:rPr lang="en-US" dirty="0" err="1" smtClean="0"/>
            <a:t>PrO</a:t>
          </a:r>
          <a:r>
            <a:rPr lang="en-US" dirty="0" smtClean="0"/>
            <a:t> creation</a:t>
          </a:r>
          <a:endParaRPr lang="en-US" dirty="0"/>
        </a:p>
      </dgm:t>
    </dgm:pt>
    <dgm:pt modelId="{AF3C577F-F793-4C9A-86E3-EF1488438286}" type="parTrans" cxnId="{A5E25F13-1A76-4F05-94F0-A3763BEFE566}">
      <dgm:prSet/>
      <dgm:spPr/>
      <dgm:t>
        <a:bodyPr/>
        <a:lstStyle/>
        <a:p>
          <a:endParaRPr lang="en-US"/>
        </a:p>
      </dgm:t>
    </dgm:pt>
    <dgm:pt modelId="{A6F574BF-7C84-44CA-B539-039610A0B512}" type="sibTrans" cxnId="{A5E25F13-1A76-4F05-94F0-A3763BEFE566}">
      <dgm:prSet/>
      <dgm:spPr/>
      <dgm:t>
        <a:bodyPr/>
        <a:lstStyle/>
        <a:p>
          <a:endParaRPr lang="en-US"/>
        </a:p>
      </dgm:t>
    </dgm:pt>
    <dgm:pt modelId="{BBD893D6-50FA-4506-AE9F-85DE567CC004}">
      <dgm:prSet phldrT="[Text]"/>
      <dgm:spPr/>
      <dgm:t>
        <a:bodyPr/>
        <a:lstStyle/>
        <a:p>
          <a:r>
            <a:rPr lang="en-US" dirty="0" smtClean="0"/>
            <a:t>Availability Check</a:t>
          </a:r>
          <a:endParaRPr lang="en-US" dirty="0"/>
        </a:p>
      </dgm:t>
    </dgm:pt>
    <dgm:pt modelId="{7016B553-9D20-4B5A-B196-8D6F1993BD0C}" type="parTrans" cxnId="{80097A0B-B455-4D0B-BEFB-3DF8099AB618}">
      <dgm:prSet/>
      <dgm:spPr/>
      <dgm:t>
        <a:bodyPr/>
        <a:lstStyle/>
        <a:p>
          <a:endParaRPr lang="en-US"/>
        </a:p>
      </dgm:t>
    </dgm:pt>
    <dgm:pt modelId="{8853EC18-7B1C-4A4C-9BE8-0E18C838DF04}" type="sibTrans" cxnId="{80097A0B-B455-4D0B-BEFB-3DF8099AB618}">
      <dgm:prSet/>
      <dgm:spPr/>
      <dgm:t>
        <a:bodyPr/>
        <a:lstStyle/>
        <a:p>
          <a:endParaRPr lang="en-US"/>
        </a:p>
      </dgm:t>
    </dgm:pt>
    <dgm:pt modelId="{F20F0C3E-5D0C-4E0D-830E-84D2D2340569}">
      <dgm:prSet phldrT="[Text]"/>
      <dgm:spPr/>
      <dgm:t>
        <a:bodyPr/>
        <a:lstStyle/>
        <a:p>
          <a:r>
            <a:rPr lang="en-US" dirty="0" smtClean="0"/>
            <a:t>Schedule and release</a:t>
          </a:r>
          <a:endParaRPr lang="en-US" dirty="0"/>
        </a:p>
      </dgm:t>
    </dgm:pt>
    <dgm:pt modelId="{86FEC2CD-76CF-4C22-880C-944160A2A328}" type="parTrans" cxnId="{CED0297E-E21B-4679-A88C-D0325C088D98}">
      <dgm:prSet/>
      <dgm:spPr/>
      <dgm:t>
        <a:bodyPr/>
        <a:lstStyle/>
        <a:p>
          <a:endParaRPr lang="en-US"/>
        </a:p>
      </dgm:t>
    </dgm:pt>
    <dgm:pt modelId="{02534D80-77FC-4F19-BB32-3763C9FFB52D}" type="sibTrans" cxnId="{CED0297E-E21B-4679-A88C-D0325C088D98}">
      <dgm:prSet/>
      <dgm:spPr/>
      <dgm:t>
        <a:bodyPr/>
        <a:lstStyle/>
        <a:p>
          <a:endParaRPr lang="en-US"/>
        </a:p>
      </dgm:t>
    </dgm:pt>
    <dgm:pt modelId="{2F5C2E85-8110-4266-8195-B94961EF8C75}">
      <dgm:prSet phldrT="[Text]"/>
      <dgm:spPr>
        <a:solidFill>
          <a:srgbClr val="FF0000"/>
        </a:solidFill>
      </dgm:spPr>
      <dgm:t>
        <a:bodyPr/>
        <a:lstStyle/>
        <a:p>
          <a:r>
            <a:rPr lang="en-US" dirty="0" smtClean="0"/>
            <a:t>Shop floor Document</a:t>
          </a:r>
          <a:endParaRPr lang="en-US" dirty="0"/>
        </a:p>
      </dgm:t>
    </dgm:pt>
    <dgm:pt modelId="{04757080-F13C-4CBF-AA18-FA86A18F757D}" type="parTrans" cxnId="{CBAB0C3E-A84C-42B5-8B10-128DD06C44D9}">
      <dgm:prSet/>
      <dgm:spPr/>
      <dgm:t>
        <a:bodyPr/>
        <a:lstStyle/>
        <a:p>
          <a:endParaRPr lang="en-US"/>
        </a:p>
      </dgm:t>
    </dgm:pt>
    <dgm:pt modelId="{13AE9D9D-7AB1-4615-9112-CF87E3BFB76B}" type="sibTrans" cxnId="{CBAB0C3E-A84C-42B5-8B10-128DD06C44D9}">
      <dgm:prSet/>
      <dgm:spPr/>
      <dgm:t>
        <a:bodyPr/>
        <a:lstStyle/>
        <a:p>
          <a:endParaRPr lang="en-US"/>
        </a:p>
      </dgm:t>
    </dgm:pt>
    <dgm:pt modelId="{F4B11088-B12F-4133-BD07-F0C0A9C25F08}">
      <dgm:prSet phldrT="[Text]"/>
      <dgm:spPr/>
      <dgm:t>
        <a:bodyPr/>
        <a:lstStyle/>
        <a:p>
          <a:r>
            <a:rPr lang="en-US" dirty="0" smtClean="0"/>
            <a:t>Good Issue</a:t>
          </a:r>
          <a:endParaRPr lang="en-US" dirty="0"/>
        </a:p>
      </dgm:t>
    </dgm:pt>
    <dgm:pt modelId="{CAC5E4C8-94E7-4AA0-B18F-47A0CA997334}" type="parTrans" cxnId="{0B2BC945-7126-411C-A41F-92AA871F1C9F}">
      <dgm:prSet/>
      <dgm:spPr/>
      <dgm:t>
        <a:bodyPr/>
        <a:lstStyle/>
        <a:p>
          <a:endParaRPr lang="en-US"/>
        </a:p>
      </dgm:t>
    </dgm:pt>
    <dgm:pt modelId="{6CEEF4FF-F54E-4880-982E-A341718A7796}" type="sibTrans" cxnId="{0B2BC945-7126-411C-A41F-92AA871F1C9F}">
      <dgm:prSet/>
      <dgm:spPr/>
      <dgm:t>
        <a:bodyPr/>
        <a:lstStyle/>
        <a:p>
          <a:endParaRPr lang="en-US"/>
        </a:p>
      </dgm:t>
    </dgm:pt>
    <dgm:pt modelId="{588D84B2-DD33-40F0-83C1-2DB37ABFE7EA}">
      <dgm:prSet phldrT="[Text]"/>
      <dgm:spPr/>
      <dgm:t>
        <a:bodyPr/>
        <a:lstStyle/>
        <a:p>
          <a:r>
            <a:rPr lang="en-US" dirty="0" smtClean="0"/>
            <a:t>Complete Confirmation</a:t>
          </a:r>
          <a:endParaRPr lang="en-US" dirty="0"/>
        </a:p>
      </dgm:t>
    </dgm:pt>
    <dgm:pt modelId="{7C31F361-564D-4286-B90D-68F9842E79B2}" type="parTrans" cxnId="{EBF7B693-2473-44B8-8C20-52C635E2DB99}">
      <dgm:prSet/>
      <dgm:spPr/>
      <dgm:t>
        <a:bodyPr/>
        <a:lstStyle/>
        <a:p>
          <a:endParaRPr lang="en-US"/>
        </a:p>
      </dgm:t>
    </dgm:pt>
    <dgm:pt modelId="{E84C5665-66BF-4739-8823-5916546A7762}" type="sibTrans" cxnId="{EBF7B693-2473-44B8-8C20-52C635E2DB99}">
      <dgm:prSet/>
      <dgm:spPr/>
      <dgm:t>
        <a:bodyPr/>
        <a:lstStyle/>
        <a:p>
          <a:endParaRPr lang="en-US"/>
        </a:p>
      </dgm:t>
    </dgm:pt>
    <dgm:pt modelId="{0D7A9DA5-9D42-4E7B-90FF-C4DCAA4016B2}">
      <dgm:prSet phldrT="[Text]"/>
      <dgm:spPr/>
      <dgm:t>
        <a:bodyPr/>
        <a:lstStyle/>
        <a:p>
          <a:r>
            <a:rPr lang="en-US" dirty="0" smtClean="0"/>
            <a:t>Good Receipt</a:t>
          </a:r>
          <a:endParaRPr lang="en-US" dirty="0"/>
        </a:p>
      </dgm:t>
    </dgm:pt>
    <dgm:pt modelId="{685C2F19-7119-479A-B2D1-6D63A6C4464F}" type="parTrans" cxnId="{465045F7-B2ED-45CF-9D30-133CA18AADCA}">
      <dgm:prSet/>
      <dgm:spPr/>
      <dgm:t>
        <a:bodyPr/>
        <a:lstStyle/>
        <a:p>
          <a:endParaRPr lang="en-US"/>
        </a:p>
      </dgm:t>
    </dgm:pt>
    <dgm:pt modelId="{A13357B9-3D73-4451-986E-35A46C79F57F}" type="sibTrans" cxnId="{465045F7-B2ED-45CF-9D30-133CA18AADCA}">
      <dgm:prSet/>
      <dgm:spPr/>
      <dgm:t>
        <a:bodyPr/>
        <a:lstStyle/>
        <a:p>
          <a:endParaRPr lang="en-US"/>
        </a:p>
      </dgm:t>
    </dgm:pt>
    <dgm:pt modelId="{A8EFDE42-2F65-4DEC-9266-585DE4CDE513}">
      <dgm:prSet phldrT="[Text]"/>
      <dgm:spPr/>
      <dgm:t>
        <a:bodyPr/>
        <a:lstStyle/>
        <a:p>
          <a:r>
            <a:rPr lang="en-US" dirty="0" smtClean="0"/>
            <a:t>Order settlement</a:t>
          </a:r>
          <a:endParaRPr lang="en-US" dirty="0"/>
        </a:p>
      </dgm:t>
    </dgm:pt>
    <dgm:pt modelId="{C3B7B100-AE16-4CBA-81F2-2DEAAD501588}" type="parTrans" cxnId="{8E3648D2-3350-4DAF-AD23-1BAC5B3E41D6}">
      <dgm:prSet/>
      <dgm:spPr/>
      <dgm:t>
        <a:bodyPr/>
        <a:lstStyle/>
        <a:p>
          <a:endParaRPr lang="en-US"/>
        </a:p>
      </dgm:t>
    </dgm:pt>
    <dgm:pt modelId="{90666195-83B9-413A-B342-C166B31D82F2}" type="sibTrans" cxnId="{8E3648D2-3350-4DAF-AD23-1BAC5B3E41D6}">
      <dgm:prSet/>
      <dgm:spPr/>
      <dgm:t>
        <a:bodyPr/>
        <a:lstStyle/>
        <a:p>
          <a:endParaRPr lang="en-US"/>
        </a:p>
      </dgm:t>
    </dgm:pt>
    <dgm:pt modelId="{EBBFE233-F503-48BB-B596-B48C53CE7B2A}" type="pres">
      <dgm:prSet presAssocID="{D42394F0-1938-4F6C-9360-E6CB583263D8}" presName="linearFlow" presStyleCnt="0">
        <dgm:presLayoutVars>
          <dgm:resizeHandles val="exact"/>
        </dgm:presLayoutVars>
      </dgm:prSet>
      <dgm:spPr/>
    </dgm:pt>
    <dgm:pt modelId="{973EFD64-55CF-4286-9D70-AA5B58C63220}" type="pres">
      <dgm:prSet presAssocID="{E8525C63-ECE6-4A91-86EC-07A772C77185}" presName="node" presStyleLbl="node1" presStyleIdx="0" presStyleCnt="8">
        <dgm:presLayoutVars>
          <dgm:bulletEnabled val="1"/>
        </dgm:presLayoutVars>
      </dgm:prSet>
      <dgm:spPr/>
      <dgm:t>
        <a:bodyPr/>
        <a:lstStyle/>
        <a:p>
          <a:endParaRPr lang="en-US"/>
        </a:p>
      </dgm:t>
    </dgm:pt>
    <dgm:pt modelId="{30DFC55E-FBEC-4953-BAD3-67641494B021}" type="pres">
      <dgm:prSet presAssocID="{A6F574BF-7C84-44CA-B539-039610A0B512}" presName="sibTrans" presStyleLbl="sibTrans2D1" presStyleIdx="0" presStyleCnt="7"/>
      <dgm:spPr/>
      <dgm:t>
        <a:bodyPr/>
        <a:lstStyle/>
        <a:p>
          <a:endParaRPr lang="en-US"/>
        </a:p>
      </dgm:t>
    </dgm:pt>
    <dgm:pt modelId="{B81BC58C-53D2-40B5-AB93-F5A41E3784E9}" type="pres">
      <dgm:prSet presAssocID="{A6F574BF-7C84-44CA-B539-039610A0B512}" presName="connectorText" presStyleLbl="sibTrans2D1" presStyleIdx="0" presStyleCnt="7"/>
      <dgm:spPr/>
      <dgm:t>
        <a:bodyPr/>
        <a:lstStyle/>
        <a:p>
          <a:endParaRPr lang="en-US"/>
        </a:p>
      </dgm:t>
    </dgm:pt>
    <dgm:pt modelId="{FC3CD417-7AFF-475C-AD73-87BE60170E14}" type="pres">
      <dgm:prSet presAssocID="{BBD893D6-50FA-4506-AE9F-85DE567CC004}" presName="node" presStyleLbl="node1" presStyleIdx="1" presStyleCnt="8">
        <dgm:presLayoutVars>
          <dgm:bulletEnabled val="1"/>
        </dgm:presLayoutVars>
      </dgm:prSet>
      <dgm:spPr/>
      <dgm:t>
        <a:bodyPr/>
        <a:lstStyle/>
        <a:p>
          <a:endParaRPr lang="en-US"/>
        </a:p>
      </dgm:t>
    </dgm:pt>
    <dgm:pt modelId="{E5402DEA-4016-4F14-844C-B01D655D8348}" type="pres">
      <dgm:prSet presAssocID="{8853EC18-7B1C-4A4C-9BE8-0E18C838DF04}" presName="sibTrans" presStyleLbl="sibTrans2D1" presStyleIdx="1" presStyleCnt="7"/>
      <dgm:spPr/>
      <dgm:t>
        <a:bodyPr/>
        <a:lstStyle/>
        <a:p>
          <a:endParaRPr lang="en-US"/>
        </a:p>
      </dgm:t>
    </dgm:pt>
    <dgm:pt modelId="{000C69A8-899A-43EA-8E14-D3798DDCC136}" type="pres">
      <dgm:prSet presAssocID="{8853EC18-7B1C-4A4C-9BE8-0E18C838DF04}" presName="connectorText" presStyleLbl="sibTrans2D1" presStyleIdx="1" presStyleCnt="7"/>
      <dgm:spPr/>
      <dgm:t>
        <a:bodyPr/>
        <a:lstStyle/>
        <a:p>
          <a:endParaRPr lang="en-US"/>
        </a:p>
      </dgm:t>
    </dgm:pt>
    <dgm:pt modelId="{3C5BE524-190D-4432-863E-5FF0620676C3}" type="pres">
      <dgm:prSet presAssocID="{F20F0C3E-5D0C-4E0D-830E-84D2D2340569}" presName="node" presStyleLbl="node1" presStyleIdx="2" presStyleCnt="8">
        <dgm:presLayoutVars>
          <dgm:bulletEnabled val="1"/>
        </dgm:presLayoutVars>
      </dgm:prSet>
      <dgm:spPr/>
      <dgm:t>
        <a:bodyPr/>
        <a:lstStyle/>
        <a:p>
          <a:endParaRPr lang="en-US"/>
        </a:p>
      </dgm:t>
    </dgm:pt>
    <dgm:pt modelId="{51F01FA3-7AF4-468A-853D-8087113715E2}" type="pres">
      <dgm:prSet presAssocID="{02534D80-77FC-4F19-BB32-3763C9FFB52D}" presName="sibTrans" presStyleLbl="sibTrans2D1" presStyleIdx="2" presStyleCnt="7"/>
      <dgm:spPr/>
      <dgm:t>
        <a:bodyPr/>
        <a:lstStyle/>
        <a:p>
          <a:endParaRPr lang="en-US"/>
        </a:p>
      </dgm:t>
    </dgm:pt>
    <dgm:pt modelId="{52F2E27D-B85C-4EE7-AE9A-E4E85C4A3BD9}" type="pres">
      <dgm:prSet presAssocID="{02534D80-77FC-4F19-BB32-3763C9FFB52D}" presName="connectorText" presStyleLbl="sibTrans2D1" presStyleIdx="2" presStyleCnt="7"/>
      <dgm:spPr/>
      <dgm:t>
        <a:bodyPr/>
        <a:lstStyle/>
        <a:p>
          <a:endParaRPr lang="en-US"/>
        </a:p>
      </dgm:t>
    </dgm:pt>
    <dgm:pt modelId="{3746137E-ACF9-4AD1-BEE5-4400C3A572B0}" type="pres">
      <dgm:prSet presAssocID="{2F5C2E85-8110-4266-8195-B94961EF8C75}" presName="node" presStyleLbl="node1" presStyleIdx="3" presStyleCnt="8">
        <dgm:presLayoutVars>
          <dgm:bulletEnabled val="1"/>
        </dgm:presLayoutVars>
      </dgm:prSet>
      <dgm:spPr/>
      <dgm:t>
        <a:bodyPr/>
        <a:lstStyle/>
        <a:p>
          <a:endParaRPr lang="en-US"/>
        </a:p>
      </dgm:t>
    </dgm:pt>
    <dgm:pt modelId="{3B2EFBD6-3A50-4F32-9FE2-74261D3B14E8}" type="pres">
      <dgm:prSet presAssocID="{13AE9D9D-7AB1-4615-9112-CF87E3BFB76B}" presName="sibTrans" presStyleLbl="sibTrans2D1" presStyleIdx="3" presStyleCnt="7"/>
      <dgm:spPr/>
      <dgm:t>
        <a:bodyPr/>
        <a:lstStyle/>
        <a:p>
          <a:endParaRPr lang="en-US"/>
        </a:p>
      </dgm:t>
    </dgm:pt>
    <dgm:pt modelId="{E414C0ED-BF0B-430F-A2C1-E0DBB89588BB}" type="pres">
      <dgm:prSet presAssocID="{13AE9D9D-7AB1-4615-9112-CF87E3BFB76B}" presName="connectorText" presStyleLbl="sibTrans2D1" presStyleIdx="3" presStyleCnt="7"/>
      <dgm:spPr/>
      <dgm:t>
        <a:bodyPr/>
        <a:lstStyle/>
        <a:p>
          <a:endParaRPr lang="en-US"/>
        </a:p>
      </dgm:t>
    </dgm:pt>
    <dgm:pt modelId="{EEF81896-E395-4EC6-80EC-84CF81A7D008}" type="pres">
      <dgm:prSet presAssocID="{F4B11088-B12F-4133-BD07-F0C0A9C25F08}" presName="node" presStyleLbl="node1" presStyleIdx="4" presStyleCnt="8">
        <dgm:presLayoutVars>
          <dgm:bulletEnabled val="1"/>
        </dgm:presLayoutVars>
      </dgm:prSet>
      <dgm:spPr/>
      <dgm:t>
        <a:bodyPr/>
        <a:lstStyle/>
        <a:p>
          <a:endParaRPr lang="en-US"/>
        </a:p>
      </dgm:t>
    </dgm:pt>
    <dgm:pt modelId="{10D3DA5B-8945-4E52-95E3-AD2B9DDE7CE8}" type="pres">
      <dgm:prSet presAssocID="{6CEEF4FF-F54E-4880-982E-A341718A7796}" presName="sibTrans" presStyleLbl="sibTrans2D1" presStyleIdx="4" presStyleCnt="7"/>
      <dgm:spPr/>
      <dgm:t>
        <a:bodyPr/>
        <a:lstStyle/>
        <a:p>
          <a:endParaRPr lang="en-US"/>
        </a:p>
      </dgm:t>
    </dgm:pt>
    <dgm:pt modelId="{59ED6797-AE69-416B-BADD-81318E08CFBA}" type="pres">
      <dgm:prSet presAssocID="{6CEEF4FF-F54E-4880-982E-A341718A7796}" presName="connectorText" presStyleLbl="sibTrans2D1" presStyleIdx="4" presStyleCnt="7"/>
      <dgm:spPr/>
      <dgm:t>
        <a:bodyPr/>
        <a:lstStyle/>
        <a:p>
          <a:endParaRPr lang="en-US"/>
        </a:p>
      </dgm:t>
    </dgm:pt>
    <dgm:pt modelId="{CC5DFE60-BE8A-4F96-B00F-9DF31F9A14C0}" type="pres">
      <dgm:prSet presAssocID="{588D84B2-DD33-40F0-83C1-2DB37ABFE7EA}" presName="node" presStyleLbl="node1" presStyleIdx="5" presStyleCnt="8">
        <dgm:presLayoutVars>
          <dgm:bulletEnabled val="1"/>
        </dgm:presLayoutVars>
      </dgm:prSet>
      <dgm:spPr/>
      <dgm:t>
        <a:bodyPr/>
        <a:lstStyle/>
        <a:p>
          <a:endParaRPr lang="en-US"/>
        </a:p>
      </dgm:t>
    </dgm:pt>
    <dgm:pt modelId="{7FF41054-9DA4-4B23-B4B3-DB73F4EE8ED9}" type="pres">
      <dgm:prSet presAssocID="{E84C5665-66BF-4739-8823-5916546A7762}" presName="sibTrans" presStyleLbl="sibTrans2D1" presStyleIdx="5" presStyleCnt="7"/>
      <dgm:spPr/>
      <dgm:t>
        <a:bodyPr/>
        <a:lstStyle/>
        <a:p>
          <a:endParaRPr lang="en-US"/>
        </a:p>
      </dgm:t>
    </dgm:pt>
    <dgm:pt modelId="{24E7004A-099C-4B17-8D73-CFCCC4FD438A}" type="pres">
      <dgm:prSet presAssocID="{E84C5665-66BF-4739-8823-5916546A7762}" presName="connectorText" presStyleLbl="sibTrans2D1" presStyleIdx="5" presStyleCnt="7"/>
      <dgm:spPr/>
      <dgm:t>
        <a:bodyPr/>
        <a:lstStyle/>
        <a:p>
          <a:endParaRPr lang="en-US"/>
        </a:p>
      </dgm:t>
    </dgm:pt>
    <dgm:pt modelId="{B73BAD95-9446-45D4-974F-32411B454624}" type="pres">
      <dgm:prSet presAssocID="{0D7A9DA5-9D42-4E7B-90FF-C4DCAA4016B2}" presName="node" presStyleLbl="node1" presStyleIdx="6" presStyleCnt="8">
        <dgm:presLayoutVars>
          <dgm:bulletEnabled val="1"/>
        </dgm:presLayoutVars>
      </dgm:prSet>
      <dgm:spPr/>
      <dgm:t>
        <a:bodyPr/>
        <a:lstStyle/>
        <a:p>
          <a:endParaRPr lang="en-US"/>
        </a:p>
      </dgm:t>
    </dgm:pt>
    <dgm:pt modelId="{4BC2D1EC-AF3E-4371-958D-5A41C126EC89}" type="pres">
      <dgm:prSet presAssocID="{A13357B9-3D73-4451-986E-35A46C79F57F}" presName="sibTrans" presStyleLbl="sibTrans2D1" presStyleIdx="6" presStyleCnt="7"/>
      <dgm:spPr/>
      <dgm:t>
        <a:bodyPr/>
        <a:lstStyle/>
        <a:p>
          <a:endParaRPr lang="en-US"/>
        </a:p>
      </dgm:t>
    </dgm:pt>
    <dgm:pt modelId="{A41039F0-D36F-427D-A0C9-48BA6FF45722}" type="pres">
      <dgm:prSet presAssocID="{A13357B9-3D73-4451-986E-35A46C79F57F}" presName="connectorText" presStyleLbl="sibTrans2D1" presStyleIdx="6" presStyleCnt="7"/>
      <dgm:spPr/>
      <dgm:t>
        <a:bodyPr/>
        <a:lstStyle/>
        <a:p>
          <a:endParaRPr lang="en-US"/>
        </a:p>
      </dgm:t>
    </dgm:pt>
    <dgm:pt modelId="{5B8D0A86-B84C-4E47-BBB9-3308D1602FA5}" type="pres">
      <dgm:prSet presAssocID="{A8EFDE42-2F65-4DEC-9266-585DE4CDE513}" presName="node" presStyleLbl="node1" presStyleIdx="7" presStyleCnt="8">
        <dgm:presLayoutVars>
          <dgm:bulletEnabled val="1"/>
        </dgm:presLayoutVars>
      </dgm:prSet>
      <dgm:spPr/>
      <dgm:t>
        <a:bodyPr/>
        <a:lstStyle/>
        <a:p>
          <a:endParaRPr lang="en-US"/>
        </a:p>
      </dgm:t>
    </dgm:pt>
  </dgm:ptLst>
  <dgm:cxnLst>
    <dgm:cxn modelId="{2FAAAFF5-0FF1-4E24-A97F-574E2F4D8325}" type="presOf" srcId="{02534D80-77FC-4F19-BB32-3763C9FFB52D}" destId="{51F01FA3-7AF4-468A-853D-8087113715E2}" srcOrd="0" destOrd="0" presId="urn:microsoft.com/office/officeart/2005/8/layout/process2"/>
    <dgm:cxn modelId="{EA5C6233-3FC2-495E-91D6-7A7E0C60A808}" type="presOf" srcId="{13AE9D9D-7AB1-4615-9112-CF87E3BFB76B}" destId="{E414C0ED-BF0B-430F-A2C1-E0DBB89588BB}" srcOrd="1" destOrd="0" presId="urn:microsoft.com/office/officeart/2005/8/layout/process2"/>
    <dgm:cxn modelId="{38C94A93-90B6-461A-A266-ED6AEB68EFD7}" type="presOf" srcId="{13AE9D9D-7AB1-4615-9112-CF87E3BFB76B}" destId="{3B2EFBD6-3A50-4F32-9FE2-74261D3B14E8}" srcOrd="0" destOrd="0" presId="urn:microsoft.com/office/officeart/2005/8/layout/process2"/>
    <dgm:cxn modelId="{A5E25F13-1A76-4F05-94F0-A3763BEFE566}" srcId="{D42394F0-1938-4F6C-9360-E6CB583263D8}" destId="{E8525C63-ECE6-4A91-86EC-07A772C77185}" srcOrd="0" destOrd="0" parTransId="{AF3C577F-F793-4C9A-86E3-EF1488438286}" sibTransId="{A6F574BF-7C84-44CA-B539-039610A0B512}"/>
    <dgm:cxn modelId="{CBAB0C3E-A84C-42B5-8B10-128DD06C44D9}" srcId="{D42394F0-1938-4F6C-9360-E6CB583263D8}" destId="{2F5C2E85-8110-4266-8195-B94961EF8C75}" srcOrd="3" destOrd="0" parTransId="{04757080-F13C-4CBF-AA18-FA86A18F757D}" sibTransId="{13AE9D9D-7AB1-4615-9112-CF87E3BFB76B}"/>
    <dgm:cxn modelId="{178E6AE4-3D3E-4398-818A-F89059D0521B}" type="presOf" srcId="{E8525C63-ECE6-4A91-86EC-07A772C77185}" destId="{973EFD64-55CF-4286-9D70-AA5B58C63220}" srcOrd="0" destOrd="0" presId="urn:microsoft.com/office/officeart/2005/8/layout/process2"/>
    <dgm:cxn modelId="{EE721B35-ABCE-48F8-8F35-0A604C4DE656}" type="presOf" srcId="{588D84B2-DD33-40F0-83C1-2DB37ABFE7EA}" destId="{CC5DFE60-BE8A-4F96-B00F-9DF31F9A14C0}" srcOrd="0" destOrd="0" presId="urn:microsoft.com/office/officeart/2005/8/layout/process2"/>
    <dgm:cxn modelId="{A7C795E8-4D3D-46A4-9DC8-EC84433875C7}" type="presOf" srcId="{6CEEF4FF-F54E-4880-982E-A341718A7796}" destId="{59ED6797-AE69-416B-BADD-81318E08CFBA}" srcOrd="1" destOrd="0" presId="urn:microsoft.com/office/officeart/2005/8/layout/process2"/>
    <dgm:cxn modelId="{79602D56-8FAD-4979-89B4-D8FCBDBFF484}" type="presOf" srcId="{F20F0C3E-5D0C-4E0D-830E-84D2D2340569}" destId="{3C5BE524-190D-4432-863E-5FF0620676C3}" srcOrd="0" destOrd="0" presId="urn:microsoft.com/office/officeart/2005/8/layout/process2"/>
    <dgm:cxn modelId="{CE9F4E54-32C1-426C-A4CD-94EA1141F656}" type="presOf" srcId="{02534D80-77FC-4F19-BB32-3763C9FFB52D}" destId="{52F2E27D-B85C-4EE7-AE9A-E4E85C4A3BD9}" srcOrd="1" destOrd="0" presId="urn:microsoft.com/office/officeart/2005/8/layout/process2"/>
    <dgm:cxn modelId="{3DDA8895-671F-4569-A445-60A50902A1AF}" type="presOf" srcId="{2F5C2E85-8110-4266-8195-B94961EF8C75}" destId="{3746137E-ACF9-4AD1-BEE5-4400C3A572B0}" srcOrd="0" destOrd="0" presId="urn:microsoft.com/office/officeart/2005/8/layout/process2"/>
    <dgm:cxn modelId="{A0547A61-74F7-493C-9C9A-24FBC63FD106}" type="presOf" srcId="{A8EFDE42-2F65-4DEC-9266-585DE4CDE513}" destId="{5B8D0A86-B84C-4E47-BBB9-3308D1602FA5}" srcOrd="0" destOrd="0" presId="urn:microsoft.com/office/officeart/2005/8/layout/process2"/>
    <dgm:cxn modelId="{C0500B2C-9C73-496C-A31B-301DDF3F7CB6}" type="presOf" srcId="{E84C5665-66BF-4739-8823-5916546A7762}" destId="{7FF41054-9DA4-4B23-B4B3-DB73F4EE8ED9}" srcOrd="0" destOrd="0" presId="urn:microsoft.com/office/officeart/2005/8/layout/process2"/>
    <dgm:cxn modelId="{0B2BC945-7126-411C-A41F-92AA871F1C9F}" srcId="{D42394F0-1938-4F6C-9360-E6CB583263D8}" destId="{F4B11088-B12F-4133-BD07-F0C0A9C25F08}" srcOrd="4" destOrd="0" parTransId="{CAC5E4C8-94E7-4AA0-B18F-47A0CA997334}" sibTransId="{6CEEF4FF-F54E-4880-982E-A341718A7796}"/>
    <dgm:cxn modelId="{CDAB921D-A86E-4E68-B00D-2DFE0EAE7FD8}" type="presOf" srcId="{E84C5665-66BF-4739-8823-5916546A7762}" destId="{24E7004A-099C-4B17-8D73-CFCCC4FD438A}" srcOrd="1" destOrd="0" presId="urn:microsoft.com/office/officeart/2005/8/layout/process2"/>
    <dgm:cxn modelId="{83644640-52E1-4BA9-8B92-2E7DD7323C3E}" type="presOf" srcId="{A13357B9-3D73-4451-986E-35A46C79F57F}" destId="{A41039F0-D36F-427D-A0C9-48BA6FF45722}" srcOrd="1" destOrd="0" presId="urn:microsoft.com/office/officeart/2005/8/layout/process2"/>
    <dgm:cxn modelId="{F347B757-C4D2-4F47-980A-45BE2ACDD1DC}" type="presOf" srcId="{8853EC18-7B1C-4A4C-9BE8-0E18C838DF04}" destId="{000C69A8-899A-43EA-8E14-D3798DDCC136}" srcOrd="1" destOrd="0" presId="urn:microsoft.com/office/officeart/2005/8/layout/process2"/>
    <dgm:cxn modelId="{54147F10-4E1D-402A-900C-B035AB7D4867}" type="presOf" srcId="{F4B11088-B12F-4133-BD07-F0C0A9C25F08}" destId="{EEF81896-E395-4EC6-80EC-84CF81A7D008}" srcOrd="0" destOrd="0" presId="urn:microsoft.com/office/officeart/2005/8/layout/process2"/>
    <dgm:cxn modelId="{E388BA3B-A6E2-43EE-90B1-EDB81803E3A8}" type="presOf" srcId="{A6F574BF-7C84-44CA-B539-039610A0B512}" destId="{B81BC58C-53D2-40B5-AB93-F5A41E3784E9}" srcOrd="1" destOrd="0" presId="urn:microsoft.com/office/officeart/2005/8/layout/process2"/>
    <dgm:cxn modelId="{CED0297E-E21B-4679-A88C-D0325C088D98}" srcId="{D42394F0-1938-4F6C-9360-E6CB583263D8}" destId="{F20F0C3E-5D0C-4E0D-830E-84D2D2340569}" srcOrd="2" destOrd="0" parTransId="{86FEC2CD-76CF-4C22-880C-944160A2A328}" sibTransId="{02534D80-77FC-4F19-BB32-3763C9FFB52D}"/>
    <dgm:cxn modelId="{42C24EEC-347B-41FF-AC8A-64F3EC78AEDB}" type="presOf" srcId="{8853EC18-7B1C-4A4C-9BE8-0E18C838DF04}" destId="{E5402DEA-4016-4F14-844C-B01D655D8348}" srcOrd="0" destOrd="0" presId="urn:microsoft.com/office/officeart/2005/8/layout/process2"/>
    <dgm:cxn modelId="{A88F6C8E-B5C4-464C-909D-DD46F45B3314}" type="presOf" srcId="{D42394F0-1938-4F6C-9360-E6CB583263D8}" destId="{EBBFE233-F503-48BB-B596-B48C53CE7B2A}" srcOrd="0" destOrd="0" presId="urn:microsoft.com/office/officeart/2005/8/layout/process2"/>
    <dgm:cxn modelId="{EBF7B693-2473-44B8-8C20-52C635E2DB99}" srcId="{D42394F0-1938-4F6C-9360-E6CB583263D8}" destId="{588D84B2-DD33-40F0-83C1-2DB37ABFE7EA}" srcOrd="5" destOrd="0" parTransId="{7C31F361-564D-4286-B90D-68F9842E79B2}" sibTransId="{E84C5665-66BF-4739-8823-5916546A7762}"/>
    <dgm:cxn modelId="{21C95653-2003-4CB3-AB71-CFFEB76F933B}" type="presOf" srcId="{A13357B9-3D73-4451-986E-35A46C79F57F}" destId="{4BC2D1EC-AF3E-4371-958D-5A41C126EC89}" srcOrd="0" destOrd="0" presId="urn:microsoft.com/office/officeart/2005/8/layout/process2"/>
    <dgm:cxn modelId="{361862E8-58C8-4EA6-BDC0-D76BC40B9B5E}" type="presOf" srcId="{0D7A9DA5-9D42-4E7B-90FF-C4DCAA4016B2}" destId="{B73BAD95-9446-45D4-974F-32411B454624}" srcOrd="0" destOrd="0" presId="urn:microsoft.com/office/officeart/2005/8/layout/process2"/>
    <dgm:cxn modelId="{DCE302E6-21E8-4248-A16B-D0F5CF514B02}" type="presOf" srcId="{BBD893D6-50FA-4506-AE9F-85DE567CC004}" destId="{FC3CD417-7AFF-475C-AD73-87BE60170E14}" srcOrd="0" destOrd="0" presId="urn:microsoft.com/office/officeart/2005/8/layout/process2"/>
    <dgm:cxn modelId="{8ED2FAF8-737D-4529-8F9C-5988CA87BE17}" type="presOf" srcId="{6CEEF4FF-F54E-4880-982E-A341718A7796}" destId="{10D3DA5B-8945-4E52-95E3-AD2B9DDE7CE8}" srcOrd="0" destOrd="0" presId="urn:microsoft.com/office/officeart/2005/8/layout/process2"/>
    <dgm:cxn modelId="{64C3E6FC-F575-400B-AE8B-77139EBDF6D3}" type="presOf" srcId="{A6F574BF-7C84-44CA-B539-039610A0B512}" destId="{30DFC55E-FBEC-4953-BAD3-67641494B021}" srcOrd="0" destOrd="0" presId="urn:microsoft.com/office/officeart/2005/8/layout/process2"/>
    <dgm:cxn modelId="{465045F7-B2ED-45CF-9D30-133CA18AADCA}" srcId="{D42394F0-1938-4F6C-9360-E6CB583263D8}" destId="{0D7A9DA5-9D42-4E7B-90FF-C4DCAA4016B2}" srcOrd="6" destOrd="0" parTransId="{685C2F19-7119-479A-B2D1-6D63A6C4464F}" sibTransId="{A13357B9-3D73-4451-986E-35A46C79F57F}"/>
    <dgm:cxn modelId="{8E3648D2-3350-4DAF-AD23-1BAC5B3E41D6}" srcId="{D42394F0-1938-4F6C-9360-E6CB583263D8}" destId="{A8EFDE42-2F65-4DEC-9266-585DE4CDE513}" srcOrd="7" destOrd="0" parTransId="{C3B7B100-AE16-4CBA-81F2-2DEAAD501588}" sibTransId="{90666195-83B9-413A-B342-C166B31D82F2}"/>
    <dgm:cxn modelId="{80097A0B-B455-4D0B-BEFB-3DF8099AB618}" srcId="{D42394F0-1938-4F6C-9360-E6CB583263D8}" destId="{BBD893D6-50FA-4506-AE9F-85DE567CC004}" srcOrd="1" destOrd="0" parTransId="{7016B553-9D20-4B5A-B196-8D6F1993BD0C}" sibTransId="{8853EC18-7B1C-4A4C-9BE8-0E18C838DF04}"/>
    <dgm:cxn modelId="{3CE31C05-7B0D-4253-9EC3-8B8BC294157D}" type="presParOf" srcId="{EBBFE233-F503-48BB-B596-B48C53CE7B2A}" destId="{973EFD64-55CF-4286-9D70-AA5B58C63220}" srcOrd="0" destOrd="0" presId="urn:microsoft.com/office/officeart/2005/8/layout/process2"/>
    <dgm:cxn modelId="{CF0F7291-5C5F-4986-860B-AB33174C9FDD}" type="presParOf" srcId="{EBBFE233-F503-48BB-B596-B48C53CE7B2A}" destId="{30DFC55E-FBEC-4953-BAD3-67641494B021}" srcOrd="1" destOrd="0" presId="urn:microsoft.com/office/officeart/2005/8/layout/process2"/>
    <dgm:cxn modelId="{B89AF864-2A47-46D6-8E72-94295E56154A}" type="presParOf" srcId="{30DFC55E-FBEC-4953-BAD3-67641494B021}" destId="{B81BC58C-53D2-40B5-AB93-F5A41E3784E9}" srcOrd="0" destOrd="0" presId="urn:microsoft.com/office/officeart/2005/8/layout/process2"/>
    <dgm:cxn modelId="{FFFC610D-D095-4D54-B6AB-0D6315A6D249}" type="presParOf" srcId="{EBBFE233-F503-48BB-B596-B48C53CE7B2A}" destId="{FC3CD417-7AFF-475C-AD73-87BE60170E14}" srcOrd="2" destOrd="0" presId="urn:microsoft.com/office/officeart/2005/8/layout/process2"/>
    <dgm:cxn modelId="{7D77245A-281B-4344-9B7E-D701C035277E}" type="presParOf" srcId="{EBBFE233-F503-48BB-B596-B48C53CE7B2A}" destId="{E5402DEA-4016-4F14-844C-B01D655D8348}" srcOrd="3" destOrd="0" presId="urn:microsoft.com/office/officeart/2005/8/layout/process2"/>
    <dgm:cxn modelId="{2DD5AFA8-9E8D-4C39-A9FE-B531F742CAEC}" type="presParOf" srcId="{E5402DEA-4016-4F14-844C-B01D655D8348}" destId="{000C69A8-899A-43EA-8E14-D3798DDCC136}" srcOrd="0" destOrd="0" presId="urn:microsoft.com/office/officeart/2005/8/layout/process2"/>
    <dgm:cxn modelId="{FF423826-EFF4-491A-B702-C0E96D9E2C44}" type="presParOf" srcId="{EBBFE233-F503-48BB-B596-B48C53CE7B2A}" destId="{3C5BE524-190D-4432-863E-5FF0620676C3}" srcOrd="4" destOrd="0" presId="urn:microsoft.com/office/officeart/2005/8/layout/process2"/>
    <dgm:cxn modelId="{4E3AF385-159E-423B-8565-E48FDAE26CB7}" type="presParOf" srcId="{EBBFE233-F503-48BB-B596-B48C53CE7B2A}" destId="{51F01FA3-7AF4-468A-853D-8087113715E2}" srcOrd="5" destOrd="0" presId="urn:microsoft.com/office/officeart/2005/8/layout/process2"/>
    <dgm:cxn modelId="{D7EFCB80-C3FD-4533-B6BF-61BF5683ED52}" type="presParOf" srcId="{51F01FA3-7AF4-468A-853D-8087113715E2}" destId="{52F2E27D-B85C-4EE7-AE9A-E4E85C4A3BD9}" srcOrd="0" destOrd="0" presId="urn:microsoft.com/office/officeart/2005/8/layout/process2"/>
    <dgm:cxn modelId="{1FCF403B-2F39-4DBD-93DA-315FADB1260D}" type="presParOf" srcId="{EBBFE233-F503-48BB-B596-B48C53CE7B2A}" destId="{3746137E-ACF9-4AD1-BEE5-4400C3A572B0}" srcOrd="6" destOrd="0" presId="urn:microsoft.com/office/officeart/2005/8/layout/process2"/>
    <dgm:cxn modelId="{61C2183C-FE16-4488-BBDB-C931325A6986}" type="presParOf" srcId="{EBBFE233-F503-48BB-B596-B48C53CE7B2A}" destId="{3B2EFBD6-3A50-4F32-9FE2-74261D3B14E8}" srcOrd="7" destOrd="0" presId="urn:microsoft.com/office/officeart/2005/8/layout/process2"/>
    <dgm:cxn modelId="{2FD28DBA-0485-47EF-9F97-CD93CDC5C358}" type="presParOf" srcId="{3B2EFBD6-3A50-4F32-9FE2-74261D3B14E8}" destId="{E414C0ED-BF0B-430F-A2C1-E0DBB89588BB}" srcOrd="0" destOrd="0" presId="urn:microsoft.com/office/officeart/2005/8/layout/process2"/>
    <dgm:cxn modelId="{ABC8916A-117F-44DB-8073-102A1388F9DA}" type="presParOf" srcId="{EBBFE233-F503-48BB-B596-B48C53CE7B2A}" destId="{EEF81896-E395-4EC6-80EC-84CF81A7D008}" srcOrd="8" destOrd="0" presId="urn:microsoft.com/office/officeart/2005/8/layout/process2"/>
    <dgm:cxn modelId="{1E292CC5-BC79-4855-9C77-0B9BC177ADF8}" type="presParOf" srcId="{EBBFE233-F503-48BB-B596-B48C53CE7B2A}" destId="{10D3DA5B-8945-4E52-95E3-AD2B9DDE7CE8}" srcOrd="9" destOrd="0" presId="urn:microsoft.com/office/officeart/2005/8/layout/process2"/>
    <dgm:cxn modelId="{468F3633-4CE5-43B8-BCD5-258CDE5BE0F4}" type="presParOf" srcId="{10D3DA5B-8945-4E52-95E3-AD2B9DDE7CE8}" destId="{59ED6797-AE69-416B-BADD-81318E08CFBA}" srcOrd="0" destOrd="0" presId="urn:microsoft.com/office/officeart/2005/8/layout/process2"/>
    <dgm:cxn modelId="{45F0041D-3165-4D59-87F0-80012BCB6C4B}" type="presParOf" srcId="{EBBFE233-F503-48BB-B596-B48C53CE7B2A}" destId="{CC5DFE60-BE8A-4F96-B00F-9DF31F9A14C0}" srcOrd="10" destOrd="0" presId="urn:microsoft.com/office/officeart/2005/8/layout/process2"/>
    <dgm:cxn modelId="{F84D7F49-DD17-4B43-881F-3A34705EB208}" type="presParOf" srcId="{EBBFE233-F503-48BB-B596-B48C53CE7B2A}" destId="{7FF41054-9DA4-4B23-B4B3-DB73F4EE8ED9}" srcOrd="11" destOrd="0" presId="urn:microsoft.com/office/officeart/2005/8/layout/process2"/>
    <dgm:cxn modelId="{5A7B828D-22BA-4334-B66F-B59F550E02F5}" type="presParOf" srcId="{7FF41054-9DA4-4B23-B4B3-DB73F4EE8ED9}" destId="{24E7004A-099C-4B17-8D73-CFCCC4FD438A}" srcOrd="0" destOrd="0" presId="urn:microsoft.com/office/officeart/2005/8/layout/process2"/>
    <dgm:cxn modelId="{48F04137-F17E-415D-BA2F-5593FAB4660B}" type="presParOf" srcId="{EBBFE233-F503-48BB-B596-B48C53CE7B2A}" destId="{B73BAD95-9446-45D4-974F-32411B454624}" srcOrd="12" destOrd="0" presId="urn:microsoft.com/office/officeart/2005/8/layout/process2"/>
    <dgm:cxn modelId="{215A9301-309D-4DF0-BD54-5653DB0B9454}" type="presParOf" srcId="{EBBFE233-F503-48BB-B596-B48C53CE7B2A}" destId="{4BC2D1EC-AF3E-4371-958D-5A41C126EC89}" srcOrd="13" destOrd="0" presId="urn:microsoft.com/office/officeart/2005/8/layout/process2"/>
    <dgm:cxn modelId="{DC550AE8-482C-4664-AE0B-5DC61D487D98}" type="presParOf" srcId="{4BC2D1EC-AF3E-4371-958D-5A41C126EC89}" destId="{A41039F0-D36F-427D-A0C9-48BA6FF45722}" srcOrd="0" destOrd="0" presId="urn:microsoft.com/office/officeart/2005/8/layout/process2"/>
    <dgm:cxn modelId="{856CD62D-93F4-4CD4-BAF0-2D19EB3D2302}" type="presParOf" srcId="{EBBFE233-F503-48BB-B596-B48C53CE7B2A}" destId="{5B8D0A86-B84C-4E47-BBB9-3308D1602FA5}"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42394F0-1938-4F6C-9360-E6CB583263D8}" type="doc">
      <dgm:prSet loTypeId="urn:microsoft.com/office/officeart/2005/8/layout/process2" loCatId="process" qsTypeId="urn:microsoft.com/office/officeart/2005/8/quickstyle/simple1" qsCatId="simple" csTypeId="urn:microsoft.com/office/officeart/2005/8/colors/accent1_2" csCatId="accent1" phldr="1"/>
      <dgm:spPr/>
    </dgm:pt>
    <dgm:pt modelId="{E8525C63-ECE6-4A91-86EC-07A772C77185}">
      <dgm:prSet phldrT="[Text]"/>
      <dgm:spPr/>
      <dgm:t>
        <a:bodyPr/>
        <a:lstStyle/>
        <a:p>
          <a:r>
            <a:rPr lang="en-US" dirty="0" err="1" smtClean="0"/>
            <a:t>PrO</a:t>
          </a:r>
          <a:r>
            <a:rPr lang="en-US" dirty="0" smtClean="0"/>
            <a:t> creation</a:t>
          </a:r>
          <a:endParaRPr lang="en-US" dirty="0"/>
        </a:p>
      </dgm:t>
    </dgm:pt>
    <dgm:pt modelId="{AF3C577F-F793-4C9A-86E3-EF1488438286}" type="parTrans" cxnId="{A5E25F13-1A76-4F05-94F0-A3763BEFE566}">
      <dgm:prSet/>
      <dgm:spPr/>
      <dgm:t>
        <a:bodyPr/>
        <a:lstStyle/>
        <a:p>
          <a:endParaRPr lang="en-US"/>
        </a:p>
      </dgm:t>
    </dgm:pt>
    <dgm:pt modelId="{A6F574BF-7C84-44CA-B539-039610A0B512}" type="sibTrans" cxnId="{A5E25F13-1A76-4F05-94F0-A3763BEFE566}">
      <dgm:prSet/>
      <dgm:spPr/>
      <dgm:t>
        <a:bodyPr/>
        <a:lstStyle/>
        <a:p>
          <a:endParaRPr lang="en-US"/>
        </a:p>
      </dgm:t>
    </dgm:pt>
    <dgm:pt modelId="{BBD893D6-50FA-4506-AE9F-85DE567CC004}">
      <dgm:prSet phldrT="[Text]"/>
      <dgm:spPr/>
      <dgm:t>
        <a:bodyPr/>
        <a:lstStyle/>
        <a:p>
          <a:r>
            <a:rPr lang="en-US" dirty="0" smtClean="0"/>
            <a:t>Availability Check</a:t>
          </a:r>
          <a:endParaRPr lang="en-US" dirty="0"/>
        </a:p>
      </dgm:t>
    </dgm:pt>
    <dgm:pt modelId="{7016B553-9D20-4B5A-B196-8D6F1993BD0C}" type="parTrans" cxnId="{80097A0B-B455-4D0B-BEFB-3DF8099AB618}">
      <dgm:prSet/>
      <dgm:spPr/>
      <dgm:t>
        <a:bodyPr/>
        <a:lstStyle/>
        <a:p>
          <a:endParaRPr lang="en-US"/>
        </a:p>
      </dgm:t>
    </dgm:pt>
    <dgm:pt modelId="{8853EC18-7B1C-4A4C-9BE8-0E18C838DF04}" type="sibTrans" cxnId="{80097A0B-B455-4D0B-BEFB-3DF8099AB618}">
      <dgm:prSet/>
      <dgm:spPr/>
      <dgm:t>
        <a:bodyPr/>
        <a:lstStyle/>
        <a:p>
          <a:endParaRPr lang="en-US"/>
        </a:p>
      </dgm:t>
    </dgm:pt>
    <dgm:pt modelId="{F20F0C3E-5D0C-4E0D-830E-84D2D2340569}">
      <dgm:prSet phldrT="[Text]"/>
      <dgm:spPr/>
      <dgm:t>
        <a:bodyPr/>
        <a:lstStyle/>
        <a:p>
          <a:r>
            <a:rPr lang="en-US" dirty="0" smtClean="0"/>
            <a:t>Schedule and release</a:t>
          </a:r>
          <a:endParaRPr lang="en-US" dirty="0"/>
        </a:p>
      </dgm:t>
    </dgm:pt>
    <dgm:pt modelId="{86FEC2CD-76CF-4C22-880C-944160A2A328}" type="parTrans" cxnId="{CED0297E-E21B-4679-A88C-D0325C088D98}">
      <dgm:prSet/>
      <dgm:spPr/>
      <dgm:t>
        <a:bodyPr/>
        <a:lstStyle/>
        <a:p>
          <a:endParaRPr lang="en-US"/>
        </a:p>
      </dgm:t>
    </dgm:pt>
    <dgm:pt modelId="{02534D80-77FC-4F19-BB32-3763C9FFB52D}" type="sibTrans" cxnId="{CED0297E-E21B-4679-A88C-D0325C088D98}">
      <dgm:prSet/>
      <dgm:spPr/>
      <dgm:t>
        <a:bodyPr/>
        <a:lstStyle/>
        <a:p>
          <a:endParaRPr lang="en-US"/>
        </a:p>
      </dgm:t>
    </dgm:pt>
    <dgm:pt modelId="{2F5C2E85-8110-4266-8195-B94961EF8C75}">
      <dgm:prSet phldrT="[Text]"/>
      <dgm:spPr/>
      <dgm:t>
        <a:bodyPr/>
        <a:lstStyle/>
        <a:p>
          <a:r>
            <a:rPr lang="en-US" dirty="0" smtClean="0"/>
            <a:t>Shop floor Document</a:t>
          </a:r>
          <a:endParaRPr lang="en-US" dirty="0"/>
        </a:p>
      </dgm:t>
    </dgm:pt>
    <dgm:pt modelId="{04757080-F13C-4CBF-AA18-FA86A18F757D}" type="parTrans" cxnId="{CBAB0C3E-A84C-42B5-8B10-128DD06C44D9}">
      <dgm:prSet/>
      <dgm:spPr/>
      <dgm:t>
        <a:bodyPr/>
        <a:lstStyle/>
        <a:p>
          <a:endParaRPr lang="en-US"/>
        </a:p>
      </dgm:t>
    </dgm:pt>
    <dgm:pt modelId="{13AE9D9D-7AB1-4615-9112-CF87E3BFB76B}" type="sibTrans" cxnId="{CBAB0C3E-A84C-42B5-8B10-128DD06C44D9}">
      <dgm:prSet/>
      <dgm:spPr/>
      <dgm:t>
        <a:bodyPr/>
        <a:lstStyle/>
        <a:p>
          <a:endParaRPr lang="en-US"/>
        </a:p>
      </dgm:t>
    </dgm:pt>
    <dgm:pt modelId="{F4B11088-B12F-4133-BD07-F0C0A9C25F08}">
      <dgm:prSet phldrT="[Text]"/>
      <dgm:spPr>
        <a:solidFill>
          <a:srgbClr val="FF0000"/>
        </a:solidFill>
      </dgm:spPr>
      <dgm:t>
        <a:bodyPr/>
        <a:lstStyle/>
        <a:p>
          <a:r>
            <a:rPr lang="en-US" dirty="0" smtClean="0"/>
            <a:t>Good Issue</a:t>
          </a:r>
          <a:endParaRPr lang="en-US" dirty="0"/>
        </a:p>
      </dgm:t>
    </dgm:pt>
    <dgm:pt modelId="{CAC5E4C8-94E7-4AA0-B18F-47A0CA997334}" type="parTrans" cxnId="{0B2BC945-7126-411C-A41F-92AA871F1C9F}">
      <dgm:prSet/>
      <dgm:spPr/>
      <dgm:t>
        <a:bodyPr/>
        <a:lstStyle/>
        <a:p>
          <a:endParaRPr lang="en-US"/>
        </a:p>
      </dgm:t>
    </dgm:pt>
    <dgm:pt modelId="{6CEEF4FF-F54E-4880-982E-A341718A7796}" type="sibTrans" cxnId="{0B2BC945-7126-411C-A41F-92AA871F1C9F}">
      <dgm:prSet/>
      <dgm:spPr/>
      <dgm:t>
        <a:bodyPr/>
        <a:lstStyle/>
        <a:p>
          <a:endParaRPr lang="en-US"/>
        </a:p>
      </dgm:t>
    </dgm:pt>
    <dgm:pt modelId="{588D84B2-DD33-40F0-83C1-2DB37ABFE7EA}">
      <dgm:prSet phldrT="[Text]"/>
      <dgm:spPr/>
      <dgm:t>
        <a:bodyPr/>
        <a:lstStyle/>
        <a:p>
          <a:r>
            <a:rPr lang="en-US" dirty="0" smtClean="0"/>
            <a:t>Complete Confirmation</a:t>
          </a:r>
          <a:endParaRPr lang="en-US" dirty="0"/>
        </a:p>
      </dgm:t>
    </dgm:pt>
    <dgm:pt modelId="{7C31F361-564D-4286-B90D-68F9842E79B2}" type="parTrans" cxnId="{EBF7B693-2473-44B8-8C20-52C635E2DB99}">
      <dgm:prSet/>
      <dgm:spPr/>
      <dgm:t>
        <a:bodyPr/>
        <a:lstStyle/>
        <a:p>
          <a:endParaRPr lang="en-US"/>
        </a:p>
      </dgm:t>
    </dgm:pt>
    <dgm:pt modelId="{E84C5665-66BF-4739-8823-5916546A7762}" type="sibTrans" cxnId="{EBF7B693-2473-44B8-8C20-52C635E2DB99}">
      <dgm:prSet/>
      <dgm:spPr/>
      <dgm:t>
        <a:bodyPr/>
        <a:lstStyle/>
        <a:p>
          <a:endParaRPr lang="en-US"/>
        </a:p>
      </dgm:t>
    </dgm:pt>
    <dgm:pt modelId="{0D7A9DA5-9D42-4E7B-90FF-C4DCAA4016B2}">
      <dgm:prSet phldrT="[Text]"/>
      <dgm:spPr/>
      <dgm:t>
        <a:bodyPr/>
        <a:lstStyle/>
        <a:p>
          <a:r>
            <a:rPr lang="en-US" dirty="0" smtClean="0"/>
            <a:t>Good Receipt</a:t>
          </a:r>
          <a:endParaRPr lang="en-US" dirty="0"/>
        </a:p>
      </dgm:t>
    </dgm:pt>
    <dgm:pt modelId="{685C2F19-7119-479A-B2D1-6D63A6C4464F}" type="parTrans" cxnId="{465045F7-B2ED-45CF-9D30-133CA18AADCA}">
      <dgm:prSet/>
      <dgm:spPr/>
      <dgm:t>
        <a:bodyPr/>
        <a:lstStyle/>
        <a:p>
          <a:endParaRPr lang="en-US"/>
        </a:p>
      </dgm:t>
    </dgm:pt>
    <dgm:pt modelId="{A13357B9-3D73-4451-986E-35A46C79F57F}" type="sibTrans" cxnId="{465045F7-B2ED-45CF-9D30-133CA18AADCA}">
      <dgm:prSet/>
      <dgm:spPr/>
      <dgm:t>
        <a:bodyPr/>
        <a:lstStyle/>
        <a:p>
          <a:endParaRPr lang="en-US"/>
        </a:p>
      </dgm:t>
    </dgm:pt>
    <dgm:pt modelId="{A8EFDE42-2F65-4DEC-9266-585DE4CDE513}">
      <dgm:prSet phldrT="[Text]"/>
      <dgm:spPr/>
      <dgm:t>
        <a:bodyPr/>
        <a:lstStyle/>
        <a:p>
          <a:r>
            <a:rPr lang="en-US" dirty="0" smtClean="0"/>
            <a:t>Order settlement</a:t>
          </a:r>
          <a:endParaRPr lang="en-US" dirty="0"/>
        </a:p>
      </dgm:t>
    </dgm:pt>
    <dgm:pt modelId="{C3B7B100-AE16-4CBA-81F2-2DEAAD501588}" type="parTrans" cxnId="{8E3648D2-3350-4DAF-AD23-1BAC5B3E41D6}">
      <dgm:prSet/>
      <dgm:spPr/>
      <dgm:t>
        <a:bodyPr/>
        <a:lstStyle/>
        <a:p>
          <a:endParaRPr lang="en-US"/>
        </a:p>
      </dgm:t>
    </dgm:pt>
    <dgm:pt modelId="{90666195-83B9-413A-B342-C166B31D82F2}" type="sibTrans" cxnId="{8E3648D2-3350-4DAF-AD23-1BAC5B3E41D6}">
      <dgm:prSet/>
      <dgm:spPr/>
      <dgm:t>
        <a:bodyPr/>
        <a:lstStyle/>
        <a:p>
          <a:endParaRPr lang="en-US"/>
        </a:p>
      </dgm:t>
    </dgm:pt>
    <dgm:pt modelId="{EBBFE233-F503-48BB-B596-B48C53CE7B2A}" type="pres">
      <dgm:prSet presAssocID="{D42394F0-1938-4F6C-9360-E6CB583263D8}" presName="linearFlow" presStyleCnt="0">
        <dgm:presLayoutVars>
          <dgm:resizeHandles val="exact"/>
        </dgm:presLayoutVars>
      </dgm:prSet>
      <dgm:spPr/>
    </dgm:pt>
    <dgm:pt modelId="{973EFD64-55CF-4286-9D70-AA5B58C63220}" type="pres">
      <dgm:prSet presAssocID="{E8525C63-ECE6-4A91-86EC-07A772C77185}" presName="node" presStyleLbl="node1" presStyleIdx="0" presStyleCnt="8">
        <dgm:presLayoutVars>
          <dgm:bulletEnabled val="1"/>
        </dgm:presLayoutVars>
      </dgm:prSet>
      <dgm:spPr/>
      <dgm:t>
        <a:bodyPr/>
        <a:lstStyle/>
        <a:p>
          <a:endParaRPr lang="en-US"/>
        </a:p>
      </dgm:t>
    </dgm:pt>
    <dgm:pt modelId="{30DFC55E-FBEC-4953-BAD3-67641494B021}" type="pres">
      <dgm:prSet presAssocID="{A6F574BF-7C84-44CA-B539-039610A0B512}" presName="sibTrans" presStyleLbl="sibTrans2D1" presStyleIdx="0" presStyleCnt="7"/>
      <dgm:spPr/>
      <dgm:t>
        <a:bodyPr/>
        <a:lstStyle/>
        <a:p>
          <a:endParaRPr lang="en-US"/>
        </a:p>
      </dgm:t>
    </dgm:pt>
    <dgm:pt modelId="{B81BC58C-53D2-40B5-AB93-F5A41E3784E9}" type="pres">
      <dgm:prSet presAssocID="{A6F574BF-7C84-44CA-B539-039610A0B512}" presName="connectorText" presStyleLbl="sibTrans2D1" presStyleIdx="0" presStyleCnt="7"/>
      <dgm:spPr/>
      <dgm:t>
        <a:bodyPr/>
        <a:lstStyle/>
        <a:p>
          <a:endParaRPr lang="en-US"/>
        </a:p>
      </dgm:t>
    </dgm:pt>
    <dgm:pt modelId="{FC3CD417-7AFF-475C-AD73-87BE60170E14}" type="pres">
      <dgm:prSet presAssocID="{BBD893D6-50FA-4506-AE9F-85DE567CC004}" presName="node" presStyleLbl="node1" presStyleIdx="1" presStyleCnt="8">
        <dgm:presLayoutVars>
          <dgm:bulletEnabled val="1"/>
        </dgm:presLayoutVars>
      </dgm:prSet>
      <dgm:spPr/>
      <dgm:t>
        <a:bodyPr/>
        <a:lstStyle/>
        <a:p>
          <a:endParaRPr lang="en-US"/>
        </a:p>
      </dgm:t>
    </dgm:pt>
    <dgm:pt modelId="{E5402DEA-4016-4F14-844C-B01D655D8348}" type="pres">
      <dgm:prSet presAssocID="{8853EC18-7B1C-4A4C-9BE8-0E18C838DF04}" presName="sibTrans" presStyleLbl="sibTrans2D1" presStyleIdx="1" presStyleCnt="7"/>
      <dgm:spPr/>
      <dgm:t>
        <a:bodyPr/>
        <a:lstStyle/>
        <a:p>
          <a:endParaRPr lang="en-US"/>
        </a:p>
      </dgm:t>
    </dgm:pt>
    <dgm:pt modelId="{000C69A8-899A-43EA-8E14-D3798DDCC136}" type="pres">
      <dgm:prSet presAssocID="{8853EC18-7B1C-4A4C-9BE8-0E18C838DF04}" presName="connectorText" presStyleLbl="sibTrans2D1" presStyleIdx="1" presStyleCnt="7"/>
      <dgm:spPr/>
      <dgm:t>
        <a:bodyPr/>
        <a:lstStyle/>
        <a:p>
          <a:endParaRPr lang="en-US"/>
        </a:p>
      </dgm:t>
    </dgm:pt>
    <dgm:pt modelId="{3C5BE524-190D-4432-863E-5FF0620676C3}" type="pres">
      <dgm:prSet presAssocID="{F20F0C3E-5D0C-4E0D-830E-84D2D2340569}" presName="node" presStyleLbl="node1" presStyleIdx="2" presStyleCnt="8">
        <dgm:presLayoutVars>
          <dgm:bulletEnabled val="1"/>
        </dgm:presLayoutVars>
      </dgm:prSet>
      <dgm:spPr/>
      <dgm:t>
        <a:bodyPr/>
        <a:lstStyle/>
        <a:p>
          <a:endParaRPr lang="en-US"/>
        </a:p>
      </dgm:t>
    </dgm:pt>
    <dgm:pt modelId="{51F01FA3-7AF4-468A-853D-8087113715E2}" type="pres">
      <dgm:prSet presAssocID="{02534D80-77FC-4F19-BB32-3763C9FFB52D}" presName="sibTrans" presStyleLbl="sibTrans2D1" presStyleIdx="2" presStyleCnt="7"/>
      <dgm:spPr/>
      <dgm:t>
        <a:bodyPr/>
        <a:lstStyle/>
        <a:p>
          <a:endParaRPr lang="en-US"/>
        </a:p>
      </dgm:t>
    </dgm:pt>
    <dgm:pt modelId="{52F2E27D-B85C-4EE7-AE9A-E4E85C4A3BD9}" type="pres">
      <dgm:prSet presAssocID="{02534D80-77FC-4F19-BB32-3763C9FFB52D}" presName="connectorText" presStyleLbl="sibTrans2D1" presStyleIdx="2" presStyleCnt="7"/>
      <dgm:spPr/>
      <dgm:t>
        <a:bodyPr/>
        <a:lstStyle/>
        <a:p>
          <a:endParaRPr lang="en-US"/>
        </a:p>
      </dgm:t>
    </dgm:pt>
    <dgm:pt modelId="{3746137E-ACF9-4AD1-BEE5-4400C3A572B0}" type="pres">
      <dgm:prSet presAssocID="{2F5C2E85-8110-4266-8195-B94961EF8C75}" presName="node" presStyleLbl="node1" presStyleIdx="3" presStyleCnt="8">
        <dgm:presLayoutVars>
          <dgm:bulletEnabled val="1"/>
        </dgm:presLayoutVars>
      </dgm:prSet>
      <dgm:spPr/>
      <dgm:t>
        <a:bodyPr/>
        <a:lstStyle/>
        <a:p>
          <a:endParaRPr lang="en-US"/>
        </a:p>
      </dgm:t>
    </dgm:pt>
    <dgm:pt modelId="{3B2EFBD6-3A50-4F32-9FE2-74261D3B14E8}" type="pres">
      <dgm:prSet presAssocID="{13AE9D9D-7AB1-4615-9112-CF87E3BFB76B}" presName="sibTrans" presStyleLbl="sibTrans2D1" presStyleIdx="3" presStyleCnt="7"/>
      <dgm:spPr/>
      <dgm:t>
        <a:bodyPr/>
        <a:lstStyle/>
        <a:p>
          <a:endParaRPr lang="en-US"/>
        </a:p>
      </dgm:t>
    </dgm:pt>
    <dgm:pt modelId="{E414C0ED-BF0B-430F-A2C1-E0DBB89588BB}" type="pres">
      <dgm:prSet presAssocID="{13AE9D9D-7AB1-4615-9112-CF87E3BFB76B}" presName="connectorText" presStyleLbl="sibTrans2D1" presStyleIdx="3" presStyleCnt="7"/>
      <dgm:spPr/>
      <dgm:t>
        <a:bodyPr/>
        <a:lstStyle/>
        <a:p>
          <a:endParaRPr lang="en-US"/>
        </a:p>
      </dgm:t>
    </dgm:pt>
    <dgm:pt modelId="{EEF81896-E395-4EC6-80EC-84CF81A7D008}" type="pres">
      <dgm:prSet presAssocID="{F4B11088-B12F-4133-BD07-F0C0A9C25F08}" presName="node" presStyleLbl="node1" presStyleIdx="4" presStyleCnt="8">
        <dgm:presLayoutVars>
          <dgm:bulletEnabled val="1"/>
        </dgm:presLayoutVars>
      </dgm:prSet>
      <dgm:spPr/>
      <dgm:t>
        <a:bodyPr/>
        <a:lstStyle/>
        <a:p>
          <a:endParaRPr lang="en-US"/>
        </a:p>
      </dgm:t>
    </dgm:pt>
    <dgm:pt modelId="{10D3DA5B-8945-4E52-95E3-AD2B9DDE7CE8}" type="pres">
      <dgm:prSet presAssocID="{6CEEF4FF-F54E-4880-982E-A341718A7796}" presName="sibTrans" presStyleLbl="sibTrans2D1" presStyleIdx="4" presStyleCnt="7"/>
      <dgm:spPr/>
      <dgm:t>
        <a:bodyPr/>
        <a:lstStyle/>
        <a:p>
          <a:endParaRPr lang="en-US"/>
        </a:p>
      </dgm:t>
    </dgm:pt>
    <dgm:pt modelId="{59ED6797-AE69-416B-BADD-81318E08CFBA}" type="pres">
      <dgm:prSet presAssocID="{6CEEF4FF-F54E-4880-982E-A341718A7796}" presName="connectorText" presStyleLbl="sibTrans2D1" presStyleIdx="4" presStyleCnt="7"/>
      <dgm:spPr/>
      <dgm:t>
        <a:bodyPr/>
        <a:lstStyle/>
        <a:p>
          <a:endParaRPr lang="en-US"/>
        </a:p>
      </dgm:t>
    </dgm:pt>
    <dgm:pt modelId="{CC5DFE60-BE8A-4F96-B00F-9DF31F9A14C0}" type="pres">
      <dgm:prSet presAssocID="{588D84B2-DD33-40F0-83C1-2DB37ABFE7EA}" presName="node" presStyleLbl="node1" presStyleIdx="5" presStyleCnt="8">
        <dgm:presLayoutVars>
          <dgm:bulletEnabled val="1"/>
        </dgm:presLayoutVars>
      </dgm:prSet>
      <dgm:spPr/>
      <dgm:t>
        <a:bodyPr/>
        <a:lstStyle/>
        <a:p>
          <a:endParaRPr lang="en-US"/>
        </a:p>
      </dgm:t>
    </dgm:pt>
    <dgm:pt modelId="{7FF41054-9DA4-4B23-B4B3-DB73F4EE8ED9}" type="pres">
      <dgm:prSet presAssocID="{E84C5665-66BF-4739-8823-5916546A7762}" presName="sibTrans" presStyleLbl="sibTrans2D1" presStyleIdx="5" presStyleCnt="7"/>
      <dgm:spPr/>
      <dgm:t>
        <a:bodyPr/>
        <a:lstStyle/>
        <a:p>
          <a:endParaRPr lang="en-US"/>
        </a:p>
      </dgm:t>
    </dgm:pt>
    <dgm:pt modelId="{24E7004A-099C-4B17-8D73-CFCCC4FD438A}" type="pres">
      <dgm:prSet presAssocID="{E84C5665-66BF-4739-8823-5916546A7762}" presName="connectorText" presStyleLbl="sibTrans2D1" presStyleIdx="5" presStyleCnt="7"/>
      <dgm:spPr/>
      <dgm:t>
        <a:bodyPr/>
        <a:lstStyle/>
        <a:p>
          <a:endParaRPr lang="en-US"/>
        </a:p>
      </dgm:t>
    </dgm:pt>
    <dgm:pt modelId="{B73BAD95-9446-45D4-974F-32411B454624}" type="pres">
      <dgm:prSet presAssocID="{0D7A9DA5-9D42-4E7B-90FF-C4DCAA4016B2}" presName="node" presStyleLbl="node1" presStyleIdx="6" presStyleCnt="8">
        <dgm:presLayoutVars>
          <dgm:bulletEnabled val="1"/>
        </dgm:presLayoutVars>
      </dgm:prSet>
      <dgm:spPr/>
      <dgm:t>
        <a:bodyPr/>
        <a:lstStyle/>
        <a:p>
          <a:endParaRPr lang="en-US"/>
        </a:p>
      </dgm:t>
    </dgm:pt>
    <dgm:pt modelId="{4BC2D1EC-AF3E-4371-958D-5A41C126EC89}" type="pres">
      <dgm:prSet presAssocID="{A13357B9-3D73-4451-986E-35A46C79F57F}" presName="sibTrans" presStyleLbl="sibTrans2D1" presStyleIdx="6" presStyleCnt="7"/>
      <dgm:spPr/>
      <dgm:t>
        <a:bodyPr/>
        <a:lstStyle/>
        <a:p>
          <a:endParaRPr lang="en-US"/>
        </a:p>
      </dgm:t>
    </dgm:pt>
    <dgm:pt modelId="{A41039F0-D36F-427D-A0C9-48BA6FF45722}" type="pres">
      <dgm:prSet presAssocID="{A13357B9-3D73-4451-986E-35A46C79F57F}" presName="connectorText" presStyleLbl="sibTrans2D1" presStyleIdx="6" presStyleCnt="7"/>
      <dgm:spPr/>
      <dgm:t>
        <a:bodyPr/>
        <a:lstStyle/>
        <a:p>
          <a:endParaRPr lang="en-US"/>
        </a:p>
      </dgm:t>
    </dgm:pt>
    <dgm:pt modelId="{5B8D0A86-B84C-4E47-BBB9-3308D1602FA5}" type="pres">
      <dgm:prSet presAssocID="{A8EFDE42-2F65-4DEC-9266-585DE4CDE513}" presName="node" presStyleLbl="node1" presStyleIdx="7" presStyleCnt="8">
        <dgm:presLayoutVars>
          <dgm:bulletEnabled val="1"/>
        </dgm:presLayoutVars>
      </dgm:prSet>
      <dgm:spPr/>
      <dgm:t>
        <a:bodyPr/>
        <a:lstStyle/>
        <a:p>
          <a:endParaRPr lang="en-US"/>
        </a:p>
      </dgm:t>
    </dgm:pt>
  </dgm:ptLst>
  <dgm:cxnLst>
    <dgm:cxn modelId="{393104D1-01F0-4470-BF6A-A3CFA1D3F5EB}" type="presOf" srcId="{F20F0C3E-5D0C-4E0D-830E-84D2D2340569}" destId="{3C5BE524-190D-4432-863E-5FF0620676C3}" srcOrd="0" destOrd="0" presId="urn:microsoft.com/office/officeart/2005/8/layout/process2"/>
    <dgm:cxn modelId="{68DB27EA-5E97-46EC-8A28-02BE790CCC88}" type="presOf" srcId="{D42394F0-1938-4F6C-9360-E6CB583263D8}" destId="{EBBFE233-F503-48BB-B596-B48C53CE7B2A}" srcOrd="0" destOrd="0" presId="urn:microsoft.com/office/officeart/2005/8/layout/process2"/>
    <dgm:cxn modelId="{7212A7DC-FBAE-475A-9468-264ABFA1AAFB}" type="presOf" srcId="{13AE9D9D-7AB1-4615-9112-CF87E3BFB76B}" destId="{E414C0ED-BF0B-430F-A2C1-E0DBB89588BB}" srcOrd="1" destOrd="0" presId="urn:microsoft.com/office/officeart/2005/8/layout/process2"/>
    <dgm:cxn modelId="{A5E25F13-1A76-4F05-94F0-A3763BEFE566}" srcId="{D42394F0-1938-4F6C-9360-E6CB583263D8}" destId="{E8525C63-ECE6-4A91-86EC-07A772C77185}" srcOrd="0" destOrd="0" parTransId="{AF3C577F-F793-4C9A-86E3-EF1488438286}" sibTransId="{A6F574BF-7C84-44CA-B539-039610A0B512}"/>
    <dgm:cxn modelId="{CBAB0C3E-A84C-42B5-8B10-128DD06C44D9}" srcId="{D42394F0-1938-4F6C-9360-E6CB583263D8}" destId="{2F5C2E85-8110-4266-8195-B94961EF8C75}" srcOrd="3" destOrd="0" parTransId="{04757080-F13C-4CBF-AA18-FA86A18F757D}" sibTransId="{13AE9D9D-7AB1-4615-9112-CF87E3BFB76B}"/>
    <dgm:cxn modelId="{8EB83B78-65ED-4DBB-8AC3-83283F394EDD}" type="presOf" srcId="{E84C5665-66BF-4739-8823-5916546A7762}" destId="{7FF41054-9DA4-4B23-B4B3-DB73F4EE8ED9}" srcOrd="0" destOrd="0" presId="urn:microsoft.com/office/officeart/2005/8/layout/process2"/>
    <dgm:cxn modelId="{C4CD9BFF-305C-4246-9ACD-D750FD4DED81}" type="presOf" srcId="{6CEEF4FF-F54E-4880-982E-A341718A7796}" destId="{59ED6797-AE69-416B-BADD-81318E08CFBA}" srcOrd="1" destOrd="0" presId="urn:microsoft.com/office/officeart/2005/8/layout/process2"/>
    <dgm:cxn modelId="{787ED805-67DB-4DC2-BC33-6BE2EF6C4EAD}" type="presOf" srcId="{A8EFDE42-2F65-4DEC-9266-585DE4CDE513}" destId="{5B8D0A86-B84C-4E47-BBB9-3308D1602FA5}" srcOrd="0" destOrd="0" presId="urn:microsoft.com/office/officeart/2005/8/layout/process2"/>
    <dgm:cxn modelId="{18EED837-7370-487F-9B2B-08F52933A4CB}" type="presOf" srcId="{A6F574BF-7C84-44CA-B539-039610A0B512}" destId="{B81BC58C-53D2-40B5-AB93-F5A41E3784E9}" srcOrd="1" destOrd="0" presId="urn:microsoft.com/office/officeart/2005/8/layout/process2"/>
    <dgm:cxn modelId="{9DF2F902-2D7A-4507-92E5-AEFA048B56A0}" type="presOf" srcId="{E84C5665-66BF-4739-8823-5916546A7762}" destId="{24E7004A-099C-4B17-8D73-CFCCC4FD438A}" srcOrd="1" destOrd="0" presId="urn:microsoft.com/office/officeart/2005/8/layout/process2"/>
    <dgm:cxn modelId="{C344E0B2-C9F0-48DE-8678-5D50CD63F950}" type="presOf" srcId="{A13357B9-3D73-4451-986E-35A46C79F57F}" destId="{A41039F0-D36F-427D-A0C9-48BA6FF45722}" srcOrd="1" destOrd="0" presId="urn:microsoft.com/office/officeart/2005/8/layout/process2"/>
    <dgm:cxn modelId="{9D1F0229-0846-43B6-8913-E6E6C32A71A2}" type="presOf" srcId="{02534D80-77FC-4F19-BB32-3763C9FFB52D}" destId="{52F2E27D-B85C-4EE7-AE9A-E4E85C4A3BD9}" srcOrd="1" destOrd="0" presId="urn:microsoft.com/office/officeart/2005/8/layout/process2"/>
    <dgm:cxn modelId="{96ED2AAA-1E8B-4A66-A44B-9630C4963CA1}" type="presOf" srcId="{13AE9D9D-7AB1-4615-9112-CF87E3BFB76B}" destId="{3B2EFBD6-3A50-4F32-9FE2-74261D3B14E8}" srcOrd="0" destOrd="0" presId="urn:microsoft.com/office/officeart/2005/8/layout/process2"/>
    <dgm:cxn modelId="{380DB8BD-1325-43EC-876A-2352C4DB5E70}" type="presOf" srcId="{A13357B9-3D73-4451-986E-35A46C79F57F}" destId="{4BC2D1EC-AF3E-4371-958D-5A41C126EC89}" srcOrd="0" destOrd="0" presId="urn:microsoft.com/office/officeart/2005/8/layout/process2"/>
    <dgm:cxn modelId="{1B4BACD9-2326-4705-BBD0-5BD720BD744F}" type="presOf" srcId="{BBD893D6-50FA-4506-AE9F-85DE567CC004}" destId="{FC3CD417-7AFF-475C-AD73-87BE60170E14}" srcOrd="0" destOrd="0" presId="urn:microsoft.com/office/officeart/2005/8/layout/process2"/>
    <dgm:cxn modelId="{0B2BC945-7126-411C-A41F-92AA871F1C9F}" srcId="{D42394F0-1938-4F6C-9360-E6CB583263D8}" destId="{F4B11088-B12F-4133-BD07-F0C0A9C25F08}" srcOrd="4" destOrd="0" parTransId="{CAC5E4C8-94E7-4AA0-B18F-47A0CA997334}" sibTransId="{6CEEF4FF-F54E-4880-982E-A341718A7796}"/>
    <dgm:cxn modelId="{F03D9A31-4E01-4834-A6FD-DBB6FF17A391}" type="presOf" srcId="{2F5C2E85-8110-4266-8195-B94961EF8C75}" destId="{3746137E-ACF9-4AD1-BEE5-4400C3A572B0}" srcOrd="0" destOrd="0" presId="urn:microsoft.com/office/officeart/2005/8/layout/process2"/>
    <dgm:cxn modelId="{A9F6BE05-7594-40C0-A57A-8F4671C47A4A}" type="presOf" srcId="{F4B11088-B12F-4133-BD07-F0C0A9C25F08}" destId="{EEF81896-E395-4EC6-80EC-84CF81A7D008}" srcOrd="0" destOrd="0" presId="urn:microsoft.com/office/officeart/2005/8/layout/process2"/>
    <dgm:cxn modelId="{865E9589-99A7-4E8E-B3FF-73B1D7658D35}" type="presOf" srcId="{E8525C63-ECE6-4A91-86EC-07A772C77185}" destId="{973EFD64-55CF-4286-9D70-AA5B58C63220}" srcOrd="0" destOrd="0" presId="urn:microsoft.com/office/officeart/2005/8/layout/process2"/>
    <dgm:cxn modelId="{CED0297E-E21B-4679-A88C-D0325C088D98}" srcId="{D42394F0-1938-4F6C-9360-E6CB583263D8}" destId="{F20F0C3E-5D0C-4E0D-830E-84D2D2340569}" srcOrd="2" destOrd="0" parTransId="{86FEC2CD-76CF-4C22-880C-944160A2A328}" sibTransId="{02534D80-77FC-4F19-BB32-3763C9FFB52D}"/>
    <dgm:cxn modelId="{EBF7B693-2473-44B8-8C20-52C635E2DB99}" srcId="{D42394F0-1938-4F6C-9360-E6CB583263D8}" destId="{588D84B2-DD33-40F0-83C1-2DB37ABFE7EA}" srcOrd="5" destOrd="0" parTransId="{7C31F361-564D-4286-B90D-68F9842E79B2}" sibTransId="{E84C5665-66BF-4739-8823-5916546A7762}"/>
    <dgm:cxn modelId="{F23C9E38-B549-40CE-85C5-52E0527380BA}" type="presOf" srcId="{6CEEF4FF-F54E-4880-982E-A341718A7796}" destId="{10D3DA5B-8945-4E52-95E3-AD2B9DDE7CE8}" srcOrd="0" destOrd="0" presId="urn:microsoft.com/office/officeart/2005/8/layout/process2"/>
    <dgm:cxn modelId="{AD238138-6317-4B5E-8A9A-AFADC0FC5164}" type="presOf" srcId="{8853EC18-7B1C-4A4C-9BE8-0E18C838DF04}" destId="{000C69A8-899A-43EA-8E14-D3798DDCC136}" srcOrd="1" destOrd="0" presId="urn:microsoft.com/office/officeart/2005/8/layout/process2"/>
    <dgm:cxn modelId="{DEB6E80E-CAED-413D-BAF9-74AA8557C09D}" type="presOf" srcId="{A6F574BF-7C84-44CA-B539-039610A0B512}" destId="{30DFC55E-FBEC-4953-BAD3-67641494B021}" srcOrd="0" destOrd="0" presId="urn:microsoft.com/office/officeart/2005/8/layout/process2"/>
    <dgm:cxn modelId="{F9F0CACE-633C-4D61-AD54-8E4EEB33D2E2}" type="presOf" srcId="{02534D80-77FC-4F19-BB32-3763C9FFB52D}" destId="{51F01FA3-7AF4-468A-853D-8087113715E2}" srcOrd="0" destOrd="0" presId="urn:microsoft.com/office/officeart/2005/8/layout/process2"/>
    <dgm:cxn modelId="{465045F7-B2ED-45CF-9D30-133CA18AADCA}" srcId="{D42394F0-1938-4F6C-9360-E6CB583263D8}" destId="{0D7A9DA5-9D42-4E7B-90FF-C4DCAA4016B2}" srcOrd="6" destOrd="0" parTransId="{685C2F19-7119-479A-B2D1-6D63A6C4464F}" sibTransId="{A13357B9-3D73-4451-986E-35A46C79F57F}"/>
    <dgm:cxn modelId="{8E3648D2-3350-4DAF-AD23-1BAC5B3E41D6}" srcId="{D42394F0-1938-4F6C-9360-E6CB583263D8}" destId="{A8EFDE42-2F65-4DEC-9266-585DE4CDE513}" srcOrd="7" destOrd="0" parTransId="{C3B7B100-AE16-4CBA-81F2-2DEAAD501588}" sibTransId="{90666195-83B9-413A-B342-C166B31D82F2}"/>
    <dgm:cxn modelId="{CF0C9854-C4CE-42C5-97C2-4D108B5CA853}" type="presOf" srcId="{0D7A9DA5-9D42-4E7B-90FF-C4DCAA4016B2}" destId="{B73BAD95-9446-45D4-974F-32411B454624}" srcOrd="0" destOrd="0" presId="urn:microsoft.com/office/officeart/2005/8/layout/process2"/>
    <dgm:cxn modelId="{4791C44B-780F-4DF9-BB43-9017A772FA41}" type="presOf" srcId="{8853EC18-7B1C-4A4C-9BE8-0E18C838DF04}" destId="{E5402DEA-4016-4F14-844C-B01D655D8348}" srcOrd="0" destOrd="0" presId="urn:microsoft.com/office/officeart/2005/8/layout/process2"/>
    <dgm:cxn modelId="{5AA84C59-6A67-4346-8715-78C211E6E47F}" type="presOf" srcId="{588D84B2-DD33-40F0-83C1-2DB37ABFE7EA}" destId="{CC5DFE60-BE8A-4F96-B00F-9DF31F9A14C0}" srcOrd="0" destOrd="0" presId="urn:microsoft.com/office/officeart/2005/8/layout/process2"/>
    <dgm:cxn modelId="{80097A0B-B455-4D0B-BEFB-3DF8099AB618}" srcId="{D42394F0-1938-4F6C-9360-E6CB583263D8}" destId="{BBD893D6-50FA-4506-AE9F-85DE567CC004}" srcOrd="1" destOrd="0" parTransId="{7016B553-9D20-4B5A-B196-8D6F1993BD0C}" sibTransId="{8853EC18-7B1C-4A4C-9BE8-0E18C838DF04}"/>
    <dgm:cxn modelId="{E0448096-8899-4F00-9818-5CED06515DAA}" type="presParOf" srcId="{EBBFE233-F503-48BB-B596-B48C53CE7B2A}" destId="{973EFD64-55CF-4286-9D70-AA5B58C63220}" srcOrd="0" destOrd="0" presId="urn:microsoft.com/office/officeart/2005/8/layout/process2"/>
    <dgm:cxn modelId="{E03198D5-08B4-49AB-AAA6-7812900DEE93}" type="presParOf" srcId="{EBBFE233-F503-48BB-B596-B48C53CE7B2A}" destId="{30DFC55E-FBEC-4953-BAD3-67641494B021}" srcOrd="1" destOrd="0" presId="urn:microsoft.com/office/officeart/2005/8/layout/process2"/>
    <dgm:cxn modelId="{B7A02CA8-7B42-4B96-9F0A-051D495BE28E}" type="presParOf" srcId="{30DFC55E-FBEC-4953-BAD3-67641494B021}" destId="{B81BC58C-53D2-40B5-AB93-F5A41E3784E9}" srcOrd="0" destOrd="0" presId="urn:microsoft.com/office/officeart/2005/8/layout/process2"/>
    <dgm:cxn modelId="{64DFBAB8-5865-4BFA-B2A9-DCFBC66B0F38}" type="presParOf" srcId="{EBBFE233-F503-48BB-B596-B48C53CE7B2A}" destId="{FC3CD417-7AFF-475C-AD73-87BE60170E14}" srcOrd="2" destOrd="0" presId="urn:microsoft.com/office/officeart/2005/8/layout/process2"/>
    <dgm:cxn modelId="{1A747DA9-3571-49F2-82F3-27887581445E}" type="presParOf" srcId="{EBBFE233-F503-48BB-B596-B48C53CE7B2A}" destId="{E5402DEA-4016-4F14-844C-B01D655D8348}" srcOrd="3" destOrd="0" presId="urn:microsoft.com/office/officeart/2005/8/layout/process2"/>
    <dgm:cxn modelId="{A8FE98A0-9498-4D64-8899-B02FD6F1B4AD}" type="presParOf" srcId="{E5402DEA-4016-4F14-844C-B01D655D8348}" destId="{000C69A8-899A-43EA-8E14-D3798DDCC136}" srcOrd="0" destOrd="0" presId="urn:microsoft.com/office/officeart/2005/8/layout/process2"/>
    <dgm:cxn modelId="{96FC3591-7904-47BF-813F-B366544654EA}" type="presParOf" srcId="{EBBFE233-F503-48BB-B596-B48C53CE7B2A}" destId="{3C5BE524-190D-4432-863E-5FF0620676C3}" srcOrd="4" destOrd="0" presId="urn:microsoft.com/office/officeart/2005/8/layout/process2"/>
    <dgm:cxn modelId="{A34194A5-3A59-45E1-A984-298DF5AECEB4}" type="presParOf" srcId="{EBBFE233-F503-48BB-B596-B48C53CE7B2A}" destId="{51F01FA3-7AF4-468A-853D-8087113715E2}" srcOrd="5" destOrd="0" presId="urn:microsoft.com/office/officeart/2005/8/layout/process2"/>
    <dgm:cxn modelId="{519AC45A-FB21-40CE-8F5C-1C83052F38B3}" type="presParOf" srcId="{51F01FA3-7AF4-468A-853D-8087113715E2}" destId="{52F2E27D-B85C-4EE7-AE9A-E4E85C4A3BD9}" srcOrd="0" destOrd="0" presId="urn:microsoft.com/office/officeart/2005/8/layout/process2"/>
    <dgm:cxn modelId="{080A4B05-3765-4E48-855A-126813C3C349}" type="presParOf" srcId="{EBBFE233-F503-48BB-B596-B48C53CE7B2A}" destId="{3746137E-ACF9-4AD1-BEE5-4400C3A572B0}" srcOrd="6" destOrd="0" presId="urn:microsoft.com/office/officeart/2005/8/layout/process2"/>
    <dgm:cxn modelId="{49013C59-2DEE-4344-99C6-C36C8C84A74A}" type="presParOf" srcId="{EBBFE233-F503-48BB-B596-B48C53CE7B2A}" destId="{3B2EFBD6-3A50-4F32-9FE2-74261D3B14E8}" srcOrd="7" destOrd="0" presId="urn:microsoft.com/office/officeart/2005/8/layout/process2"/>
    <dgm:cxn modelId="{475DD2C1-6EC2-4D3D-826D-C410D6133BD3}" type="presParOf" srcId="{3B2EFBD6-3A50-4F32-9FE2-74261D3B14E8}" destId="{E414C0ED-BF0B-430F-A2C1-E0DBB89588BB}" srcOrd="0" destOrd="0" presId="urn:microsoft.com/office/officeart/2005/8/layout/process2"/>
    <dgm:cxn modelId="{3A683CFE-49D8-41FC-92A1-A89ABE8594B9}" type="presParOf" srcId="{EBBFE233-F503-48BB-B596-B48C53CE7B2A}" destId="{EEF81896-E395-4EC6-80EC-84CF81A7D008}" srcOrd="8" destOrd="0" presId="urn:microsoft.com/office/officeart/2005/8/layout/process2"/>
    <dgm:cxn modelId="{B1DD7F69-0824-4098-9F59-275AF4D522F3}" type="presParOf" srcId="{EBBFE233-F503-48BB-B596-B48C53CE7B2A}" destId="{10D3DA5B-8945-4E52-95E3-AD2B9DDE7CE8}" srcOrd="9" destOrd="0" presId="urn:microsoft.com/office/officeart/2005/8/layout/process2"/>
    <dgm:cxn modelId="{BA72C523-DA63-4B44-ACF1-2DFA9CE0D0ED}" type="presParOf" srcId="{10D3DA5B-8945-4E52-95E3-AD2B9DDE7CE8}" destId="{59ED6797-AE69-416B-BADD-81318E08CFBA}" srcOrd="0" destOrd="0" presId="urn:microsoft.com/office/officeart/2005/8/layout/process2"/>
    <dgm:cxn modelId="{FCF0B668-B0E0-4F35-8AF5-0EA2424A9FAB}" type="presParOf" srcId="{EBBFE233-F503-48BB-B596-B48C53CE7B2A}" destId="{CC5DFE60-BE8A-4F96-B00F-9DF31F9A14C0}" srcOrd="10" destOrd="0" presId="urn:microsoft.com/office/officeart/2005/8/layout/process2"/>
    <dgm:cxn modelId="{4EF2B6A0-409C-4330-B693-71D05439FC01}" type="presParOf" srcId="{EBBFE233-F503-48BB-B596-B48C53CE7B2A}" destId="{7FF41054-9DA4-4B23-B4B3-DB73F4EE8ED9}" srcOrd="11" destOrd="0" presId="urn:microsoft.com/office/officeart/2005/8/layout/process2"/>
    <dgm:cxn modelId="{C6BF8172-633E-49F0-844E-0AF1B3C240C5}" type="presParOf" srcId="{7FF41054-9DA4-4B23-B4B3-DB73F4EE8ED9}" destId="{24E7004A-099C-4B17-8D73-CFCCC4FD438A}" srcOrd="0" destOrd="0" presId="urn:microsoft.com/office/officeart/2005/8/layout/process2"/>
    <dgm:cxn modelId="{85A53180-E246-4217-88F9-50FAD67F13C7}" type="presParOf" srcId="{EBBFE233-F503-48BB-B596-B48C53CE7B2A}" destId="{B73BAD95-9446-45D4-974F-32411B454624}" srcOrd="12" destOrd="0" presId="urn:microsoft.com/office/officeart/2005/8/layout/process2"/>
    <dgm:cxn modelId="{1063CFEB-282F-450A-8F67-46905104CD65}" type="presParOf" srcId="{EBBFE233-F503-48BB-B596-B48C53CE7B2A}" destId="{4BC2D1EC-AF3E-4371-958D-5A41C126EC89}" srcOrd="13" destOrd="0" presId="urn:microsoft.com/office/officeart/2005/8/layout/process2"/>
    <dgm:cxn modelId="{B268D7FF-6D80-4843-AC34-49B3E5A6BF01}" type="presParOf" srcId="{4BC2D1EC-AF3E-4371-958D-5A41C126EC89}" destId="{A41039F0-D36F-427D-A0C9-48BA6FF45722}" srcOrd="0" destOrd="0" presId="urn:microsoft.com/office/officeart/2005/8/layout/process2"/>
    <dgm:cxn modelId="{D487CC23-00AE-4187-B245-F946B06A01E8}" type="presParOf" srcId="{EBBFE233-F503-48BB-B596-B48C53CE7B2A}" destId="{5B8D0A86-B84C-4E47-BBB9-3308D1602FA5}"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42394F0-1938-4F6C-9360-E6CB583263D8}" type="doc">
      <dgm:prSet loTypeId="urn:microsoft.com/office/officeart/2005/8/layout/process2" loCatId="process" qsTypeId="urn:microsoft.com/office/officeart/2005/8/quickstyle/simple1" qsCatId="simple" csTypeId="urn:microsoft.com/office/officeart/2005/8/colors/accent1_2" csCatId="accent1" phldr="1"/>
      <dgm:spPr/>
    </dgm:pt>
    <dgm:pt modelId="{E8525C63-ECE6-4A91-86EC-07A772C77185}">
      <dgm:prSet phldrT="[Text]"/>
      <dgm:spPr/>
      <dgm:t>
        <a:bodyPr/>
        <a:lstStyle/>
        <a:p>
          <a:r>
            <a:rPr lang="en-US" dirty="0" err="1" smtClean="0"/>
            <a:t>PrO</a:t>
          </a:r>
          <a:r>
            <a:rPr lang="en-US" dirty="0" smtClean="0"/>
            <a:t> creation</a:t>
          </a:r>
          <a:endParaRPr lang="en-US" dirty="0"/>
        </a:p>
      </dgm:t>
    </dgm:pt>
    <dgm:pt modelId="{AF3C577F-F793-4C9A-86E3-EF1488438286}" type="parTrans" cxnId="{A5E25F13-1A76-4F05-94F0-A3763BEFE566}">
      <dgm:prSet/>
      <dgm:spPr/>
      <dgm:t>
        <a:bodyPr/>
        <a:lstStyle/>
        <a:p>
          <a:endParaRPr lang="en-US"/>
        </a:p>
      </dgm:t>
    </dgm:pt>
    <dgm:pt modelId="{A6F574BF-7C84-44CA-B539-039610A0B512}" type="sibTrans" cxnId="{A5E25F13-1A76-4F05-94F0-A3763BEFE566}">
      <dgm:prSet/>
      <dgm:spPr/>
      <dgm:t>
        <a:bodyPr/>
        <a:lstStyle/>
        <a:p>
          <a:endParaRPr lang="en-US"/>
        </a:p>
      </dgm:t>
    </dgm:pt>
    <dgm:pt modelId="{BBD893D6-50FA-4506-AE9F-85DE567CC004}">
      <dgm:prSet phldrT="[Text]"/>
      <dgm:spPr/>
      <dgm:t>
        <a:bodyPr/>
        <a:lstStyle/>
        <a:p>
          <a:r>
            <a:rPr lang="en-US" dirty="0" smtClean="0"/>
            <a:t>Availability Check</a:t>
          </a:r>
          <a:endParaRPr lang="en-US" dirty="0"/>
        </a:p>
      </dgm:t>
    </dgm:pt>
    <dgm:pt modelId="{7016B553-9D20-4B5A-B196-8D6F1993BD0C}" type="parTrans" cxnId="{80097A0B-B455-4D0B-BEFB-3DF8099AB618}">
      <dgm:prSet/>
      <dgm:spPr/>
      <dgm:t>
        <a:bodyPr/>
        <a:lstStyle/>
        <a:p>
          <a:endParaRPr lang="en-US"/>
        </a:p>
      </dgm:t>
    </dgm:pt>
    <dgm:pt modelId="{8853EC18-7B1C-4A4C-9BE8-0E18C838DF04}" type="sibTrans" cxnId="{80097A0B-B455-4D0B-BEFB-3DF8099AB618}">
      <dgm:prSet/>
      <dgm:spPr/>
      <dgm:t>
        <a:bodyPr/>
        <a:lstStyle/>
        <a:p>
          <a:endParaRPr lang="en-US"/>
        </a:p>
      </dgm:t>
    </dgm:pt>
    <dgm:pt modelId="{F20F0C3E-5D0C-4E0D-830E-84D2D2340569}">
      <dgm:prSet phldrT="[Text]"/>
      <dgm:spPr/>
      <dgm:t>
        <a:bodyPr/>
        <a:lstStyle/>
        <a:p>
          <a:r>
            <a:rPr lang="en-US" dirty="0" smtClean="0"/>
            <a:t>Schedule and release</a:t>
          </a:r>
          <a:endParaRPr lang="en-US" dirty="0"/>
        </a:p>
      </dgm:t>
    </dgm:pt>
    <dgm:pt modelId="{86FEC2CD-76CF-4C22-880C-944160A2A328}" type="parTrans" cxnId="{CED0297E-E21B-4679-A88C-D0325C088D98}">
      <dgm:prSet/>
      <dgm:spPr/>
      <dgm:t>
        <a:bodyPr/>
        <a:lstStyle/>
        <a:p>
          <a:endParaRPr lang="en-US"/>
        </a:p>
      </dgm:t>
    </dgm:pt>
    <dgm:pt modelId="{02534D80-77FC-4F19-BB32-3763C9FFB52D}" type="sibTrans" cxnId="{CED0297E-E21B-4679-A88C-D0325C088D98}">
      <dgm:prSet/>
      <dgm:spPr/>
      <dgm:t>
        <a:bodyPr/>
        <a:lstStyle/>
        <a:p>
          <a:endParaRPr lang="en-US"/>
        </a:p>
      </dgm:t>
    </dgm:pt>
    <dgm:pt modelId="{2F5C2E85-8110-4266-8195-B94961EF8C75}">
      <dgm:prSet phldrT="[Text]"/>
      <dgm:spPr/>
      <dgm:t>
        <a:bodyPr/>
        <a:lstStyle/>
        <a:p>
          <a:r>
            <a:rPr lang="en-US" dirty="0" smtClean="0"/>
            <a:t>Shop floor Document</a:t>
          </a:r>
          <a:endParaRPr lang="en-US" dirty="0"/>
        </a:p>
      </dgm:t>
    </dgm:pt>
    <dgm:pt modelId="{04757080-F13C-4CBF-AA18-FA86A18F757D}" type="parTrans" cxnId="{CBAB0C3E-A84C-42B5-8B10-128DD06C44D9}">
      <dgm:prSet/>
      <dgm:spPr/>
      <dgm:t>
        <a:bodyPr/>
        <a:lstStyle/>
        <a:p>
          <a:endParaRPr lang="en-US"/>
        </a:p>
      </dgm:t>
    </dgm:pt>
    <dgm:pt modelId="{13AE9D9D-7AB1-4615-9112-CF87E3BFB76B}" type="sibTrans" cxnId="{CBAB0C3E-A84C-42B5-8B10-128DD06C44D9}">
      <dgm:prSet/>
      <dgm:spPr/>
      <dgm:t>
        <a:bodyPr/>
        <a:lstStyle/>
        <a:p>
          <a:endParaRPr lang="en-US"/>
        </a:p>
      </dgm:t>
    </dgm:pt>
    <dgm:pt modelId="{F4B11088-B12F-4133-BD07-F0C0A9C25F08}">
      <dgm:prSet phldrT="[Text]"/>
      <dgm:spPr/>
      <dgm:t>
        <a:bodyPr/>
        <a:lstStyle/>
        <a:p>
          <a:r>
            <a:rPr lang="en-US" dirty="0" smtClean="0"/>
            <a:t>Good Issue</a:t>
          </a:r>
          <a:endParaRPr lang="en-US" dirty="0"/>
        </a:p>
      </dgm:t>
    </dgm:pt>
    <dgm:pt modelId="{CAC5E4C8-94E7-4AA0-B18F-47A0CA997334}" type="parTrans" cxnId="{0B2BC945-7126-411C-A41F-92AA871F1C9F}">
      <dgm:prSet/>
      <dgm:spPr/>
      <dgm:t>
        <a:bodyPr/>
        <a:lstStyle/>
        <a:p>
          <a:endParaRPr lang="en-US"/>
        </a:p>
      </dgm:t>
    </dgm:pt>
    <dgm:pt modelId="{6CEEF4FF-F54E-4880-982E-A341718A7796}" type="sibTrans" cxnId="{0B2BC945-7126-411C-A41F-92AA871F1C9F}">
      <dgm:prSet/>
      <dgm:spPr/>
      <dgm:t>
        <a:bodyPr/>
        <a:lstStyle/>
        <a:p>
          <a:endParaRPr lang="en-US"/>
        </a:p>
      </dgm:t>
    </dgm:pt>
    <dgm:pt modelId="{588D84B2-DD33-40F0-83C1-2DB37ABFE7EA}">
      <dgm:prSet phldrT="[Text]"/>
      <dgm:spPr>
        <a:solidFill>
          <a:srgbClr val="FF0000"/>
        </a:solidFill>
      </dgm:spPr>
      <dgm:t>
        <a:bodyPr/>
        <a:lstStyle/>
        <a:p>
          <a:r>
            <a:rPr lang="en-US" dirty="0" smtClean="0"/>
            <a:t>Complete Confirmation</a:t>
          </a:r>
          <a:endParaRPr lang="en-US" dirty="0"/>
        </a:p>
      </dgm:t>
    </dgm:pt>
    <dgm:pt modelId="{7C31F361-564D-4286-B90D-68F9842E79B2}" type="parTrans" cxnId="{EBF7B693-2473-44B8-8C20-52C635E2DB99}">
      <dgm:prSet/>
      <dgm:spPr/>
      <dgm:t>
        <a:bodyPr/>
        <a:lstStyle/>
        <a:p>
          <a:endParaRPr lang="en-US"/>
        </a:p>
      </dgm:t>
    </dgm:pt>
    <dgm:pt modelId="{E84C5665-66BF-4739-8823-5916546A7762}" type="sibTrans" cxnId="{EBF7B693-2473-44B8-8C20-52C635E2DB99}">
      <dgm:prSet/>
      <dgm:spPr/>
      <dgm:t>
        <a:bodyPr/>
        <a:lstStyle/>
        <a:p>
          <a:endParaRPr lang="en-US"/>
        </a:p>
      </dgm:t>
    </dgm:pt>
    <dgm:pt modelId="{0D7A9DA5-9D42-4E7B-90FF-C4DCAA4016B2}">
      <dgm:prSet phldrT="[Text]"/>
      <dgm:spPr/>
      <dgm:t>
        <a:bodyPr/>
        <a:lstStyle/>
        <a:p>
          <a:r>
            <a:rPr lang="en-US" dirty="0" smtClean="0"/>
            <a:t>Good Receipt</a:t>
          </a:r>
          <a:endParaRPr lang="en-US" dirty="0"/>
        </a:p>
      </dgm:t>
    </dgm:pt>
    <dgm:pt modelId="{685C2F19-7119-479A-B2D1-6D63A6C4464F}" type="parTrans" cxnId="{465045F7-B2ED-45CF-9D30-133CA18AADCA}">
      <dgm:prSet/>
      <dgm:spPr/>
      <dgm:t>
        <a:bodyPr/>
        <a:lstStyle/>
        <a:p>
          <a:endParaRPr lang="en-US"/>
        </a:p>
      </dgm:t>
    </dgm:pt>
    <dgm:pt modelId="{A13357B9-3D73-4451-986E-35A46C79F57F}" type="sibTrans" cxnId="{465045F7-B2ED-45CF-9D30-133CA18AADCA}">
      <dgm:prSet/>
      <dgm:spPr/>
      <dgm:t>
        <a:bodyPr/>
        <a:lstStyle/>
        <a:p>
          <a:endParaRPr lang="en-US"/>
        </a:p>
      </dgm:t>
    </dgm:pt>
    <dgm:pt modelId="{A8EFDE42-2F65-4DEC-9266-585DE4CDE513}">
      <dgm:prSet phldrT="[Text]"/>
      <dgm:spPr/>
      <dgm:t>
        <a:bodyPr/>
        <a:lstStyle/>
        <a:p>
          <a:r>
            <a:rPr lang="en-US" dirty="0" smtClean="0"/>
            <a:t>Order settlement</a:t>
          </a:r>
          <a:endParaRPr lang="en-US" dirty="0"/>
        </a:p>
      </dgm:t>
    </dgm:pt>
    <dgm:pt modelId="{C3B7B100-AE16-4CBA-81F2-2DEAAD501588}" type="parTrans" cxnId="{8E3648D2-3350-4DAF-AD23-1BAC5B3E41D6}">
      <dgm:prSet/>
      <dgm:spPr/>
      <dgm:t>
        <a:bodyPr/>
        <a:lstStyle/>
        <a:p>
          <a:endParaRPr lang="en-US"/>
        </a:p>
      </dgm:t>
    </dgm:pt>
    <dgm:pt modelId="{90666195-83B9-413A-B342-C166B31D82F2}" type="sibTrans" cxnId="{8E3648D2-3350-4DAF-AD23-1BAC5B3E41D6}">
      <dgm:prSet/>
      <dgm:spPr/>
      <dgm:t>
        <a:bodyPr/>
        <a:lstStyle/>
        <a:p>
          <a:endParaRPr lang="en-US"/>
        </a:p>
      </dgm:t>
    </dgm:pt>
    <dgm:pt modelId="{EBBFE233-F503-48BB-B596-B48C53CE7B2A}" type="pres">
      <dgm:prSet presAssocID="{D42394F0-1938-4F6C-9360-E6CB583263D8}" presName="linearFlow" presStyleCnt="0">
        <dgm:presLayoutVars>
          <dgm:resizeHandles val="exact"/>
        </dgm:presLayoutVars>
      </dgm:prSet>
      <dgm:spPr/>
    </dgm:pt>
    <dgm:pt modelId="{973EFD64-55CF-4286-9D70-AA5B58C63220}" type="pres">
      <dgm:prSet presAssocID="{E8525C63-ECE6-4A91-86EC-07A772C77185}" presName="node" presStyleLbl="node1" presStyleIdx="0" presStyleCnt="8">
        <dgm:presLayoutVars>
          <dgm:bulletEnabled val="1"/>
        </dgm:presLayoutVars>
      </dgm:prSet>
      <dgm:spPr/>
      <dgm:t>
        <a:bodyPr/>
        <a:lstStyle/>
        <a:p>
          <a:endParaRPr lang="en-US"/>
        </a:p>
      </dgm:t>
    </dgm:pt>
    <dgm:pt modelId="{30DFC55E-FBEC-4953-BAD3-67641494B021}" type="pres">
      <dgm:prSet presAssocID="{A6F574BF-7C84-44CA-B539-039610A0B512}" presName="sibTrans" presStyleLbl="sibTrans2D1" presStyleIdx="0" presStyleCnt="7"/>
      <dgm:spPr/>
      <dgm:t>
        <a:bodyPr/>
        <a:lstStyle/>
        <a:p>
          <a:endParaRPr lang="en-US"/>
        </a:p>
      </dgm:t>
    </dgm:pt>
    <dgm:pt modelId="{B81BC58C-53D2-40B5-AB93-F5A41E3784E9}" type="pres">
      <dgm:prSet presAssocID="{A6F574BF-7C84-44CA-B539-039610A0B512}" presName="connectorText" presStyleLbl="sibTrans2D1" presStyleIdx="0" presStyleCnt="7"/>
      <dgm:spPr/>
      <dgm:t>
        <a:bodyPr/>
        <a:lstStyle/>
        <a:p>
          <a:endParaRPr lang="en-US"/>
        </a:p>
      </dgm:t>
    </dgm:pt>
    <dgm:pt modelId="{FC3CD417-7AFF-475C-AD73-87BE60170E14}" type="pres">
      <dgm:prSet presAssocID="{BBD893D6-50FA-4506-AE9F-85DE567CC004}" presName="node" presStyleLbl="node1" presStyleIdx="1" presStyleCnt="8">
        <dgm:presLayoutVars>
          <dgm:bulletEnabled val="1"/>
        </dgm:presLayoutVars>
      </dgm:prSet>
      <dgm:spPr/>
      <dgm:t>
        <a:bodyPr/>
        <a:lstStyle/>
        <a:p>
          <a:endParaRPr lang="en-US"/>
        </a:p>
      </dgm:t>
    </dgm:pt>
    <dgm:pt modelId="{E5402DEA-4016-4F14-844C-B01D655D8348}" type="pres">
      <dgm:prSet presAssocID="{8853EC18-7B1C-4A4C-9BE8-0E18C838DF04}" presName="sibTrans" presStyleLbl="sibTrans2D1" presStyleIdx="1" presStyleCnt="7"/>
      <dgm:spPr/>
      <dgm:t>
        <a:bodyPr/>
        <a:lstStyle/>
        <a:p>
          <a:endParaRPr lang="en-US"/>
        </a:p>
      </dgm:t>
    </dgm:pt>
    <dgm:pt modelId="{000C69A8-899A-43EA-8E14-D3798DDCC136}" type="pres">
      <dgm:prSet presAssocID="{8853EC18-7B1C-4A4C-9BE8-0E18C838DF04}" presName="connectorText" presStyleLbl="sibTrans2D1" presStyleIdx="1" presStyleCnt="7"/>
      <dgm:spPr/>
      <dgm:t>
        <a:bodyPr/>
        <a:lstStyle/>
        <a:p>
          <a:endParaRPr lang="en-US"/>
        </a:p>
      </dgm:t>
    </dgm:pt>
    <dgm:pt modelId="{3C5BE524-190D-4432-863E-5FF0620676C3}" type="pres">
      <dgm:prSet presAssocID="{F20F0C3E-5D0C-4E0D-830E-84D2D2340569}" presName="node" presStyleLbl="node1" presStyleIdx="2" presStyleCnt="8">
        <dgm:presLayoutVars>
          <dgm:bulletEnabled val="1"/>
        </dgm:presLayoutVars>
      </dgm:prSet>
      <dgm:spPr/>
      <dgm:t>
        <a:bodyPr/>
        <a:lstStyle/>
        <a:p>
          <a:endParaRPr lang="en-US"/>
        </a:p>
      </dgm:t>
    </dgm:pt>
    <dgm:pt modelId="{51F01FA3-7AF4-468A-853D-8087113715E2}" type="pres">
      <dgm:prSet presAssocID="{02534D80-77FC-4F19-BB32-3763C9FFB52D}" presName="sibTrans" presStyleLbl="sibTrans2D1" presStyleIdx="2" presStyleCnt="7"/>
      <dgm:spPr/>
      <dgm:t>
        <a:bodyPr/>
        <a:lstStyle/>
        <a:p>
          <a:endParaRPr lang="en-US"/>
        </a:p>
      </dgm:t>
    </dgm:pt>
    <dgm:pt modelId="{52F2E27D-B85C-4EE7-AE9A-E4E85C4A3BD9}" type="pres">
      <dgm:prSet presAssocID="{02534D80-77FC-4F19-BB32-3763C9FFB52D}" presName="connectorText" presStyleLbl="sibTrans2D1" presStyleIdx="2" presStyleCnt="7"/>
      <dgm:spPr/>
      <dgm:t>
        <a:bodyPr/>
        <a:lstStyle/>
        <a:p>
          <a:endParaRPr lang="en-US"/>
        </a:p>
      </dgm:t>
    </dgm:pt>
    <dgm:pt modelId="{3746137E-ACF9-4AD1-BEE5-4400C3A572B0}" type="pres">
      <dgm:prSet presAssocID="{2F5C2E85-8110-4266-8195-B94961EF8C75}" presName="node" presStyleLbl="node1" presStyleIdx="3" presStyleCnt="8">
        <dgm:presLayoutVars>
          <dgm:bulletEnabled val="1"/>
        </dgm:presLayoutVars>
      </dgm:prSet>
      <dgm:spPr/>
      <dgm:t>
        <a:bodyPr/>
        <a:lstStyle/>
        <a:p>
          <a:endParaRPr lang="en-US"/>
        </a:p>
      </dgm:t>
    </dgm:pt>
    <dgm:pt modelId="{3B2EFBD6-3A50-4F32-9FE2-74261D3B14E8}" type="pres">
      <dgm:prSet presAssocID="{13AE9D9D-7AB1-4615-9112-CF87E3BFB76B}" presName="sibTrans" presStyleLbl="sibTrans2D1" presStyleIdx="3" presStyleCnt="7"/>
      <dgm:spPr/>
      <dgm:t>
        <a:bodyPr/>
        <a:lstStyle/>
        <a:p>
          <a:endParaRPr lang="en-US"/>
        </a:p>
      </dgm:t>
    </dgm:pt>
    <dgm:pt modelId="{E414C0ED-BF0B-430F-A2C1-E0DBB89588BB}" type="pres">
      <dgm:prSet presAssocID="{13AE9D9D-7AB1-4615-9112-CF87E3BFB76B}" presName="connectorText" presStyleLbl="sibTrans2D1" presStyleIdx="3" presStyleCnt="7"/>
      <dgm:spPr/>
      <dgm:t>
        <a:bodyPr/>
        <a:lstStyle/>
        <a:p>
          <a:endParaRPr lang="en-US"/>
        </a:p>
      </dgm:t>
    </dgm:pt>
    <dgm:pt modelId="{EEF81896-E395-4EC6-80EC-84CF81A7D008}" type="pres">
      <dgm:prSet presAssocID="{F4B11088-B12F-4133-BD07-F0C0A9C25F08}" presName="node" presStyleLbl="node1" presStyleIdx="4" presStyleCnt="8">
        <dgm:presLayoutVars>
          <dgm:bulletEnabled val="1"/>
        </dgm:presLayoutVars>
      </dgm:prSet>
      <dgm:spPr/>
      <dgm:t>
        <a:bodyPr/>
        <a:lstStyle/>
        <a:p>
          <a:endParaRPr lang="en-US"/>
        </a:p>
      </dgm:t>
    </dgm:pt>
    <dgm:pt modelId="{10D3DA5B-8945-4E52-95E3-AD2B9DDE7CE8}" type="pres">
      <dgm:prSet presAssocID="{6CEEF4FF-F54E-4880-982E-A341718A7796}" presName="sibTrans" presStyleLbl="sibTrans2D1" presStyleIdx="4" presStyleCnt="7"/>
      <dgm:spPr/>
      <dgm:t>
        <a:bodyPr/>
        <a:lstStyle/>
        <a:p>
          <a:endParaRPr lang="en-US"/>
        </a:p>
      </dgm:t>
    </dgm:pt>
    <dgm:pt modelId="{59ED6797-AE69-416B-BADD-81318E08CFBA}" type="pres">
      <dgm:prSet presAssocID="{6CEEF4FF-F54E-4880-982E-A341718A7796}" presName="connectorText" presStyleLbl="sibTrans2D1" presStyleIdx="4" presStyleCnt="7"/>
      <dgm:spPr/>
      <dgm:t>
        <a:bodyPr/>
        <a:lstStyle/>
        <a:p>
          <a:endParaRPr lang="en-US"/>
        </a:p>
      </dgm:t>
    </dgm:pt>
    <dgm:pt modelId="{CC5DFE60-BE8A-4F96-B00F-9DF31F9A14C0}" type="pres">
      <dgm:prSet presAssocID="{588D84B2-DD33-40F0-83C1-2DB37ABFE7EA}" presName="node" presStyleLbl="node1" presStyleIdx="5" presStyleCnt="8">
        <dgm:presLayoutVars>
          <dgm:bulletEnabled val="1"/>
        </dgm:presLayoutVars>
      </dgm:prSet>
      <dgm:spPr/>
      <dgm:t>
        <a:bodyPr/>
        <a:lstStyle/>
        <a:p>
          <a:endParaRPr lang="en-US"/>
        </a:p>
      </dgm:t>
    </dgm:pt>
    <dgm:pt modelId="{7FF41054-9DA4-4B23-B4B3-DB73F4EE8ED9}" type="pres">
      <dgm:prSet presAssocID="{E84C5665-66BF-4739-8823-5916546A7762}" presName="sibTrans" presStyleLbl="sibTrans2D1" presStyleIdx="5" presStyleCnt="7"/>
      <dgm:spPr/>
      <dgm:t>
        <a:bodyPr/>
        <a:lstStyle/>
        <a:p>
          <a:endParaRPr lang="en-US"/>
        </a:p>
      </dgm:t>
    </dgm:pt>
    <dgm:pt modelId="{24E7004A-099C-4B17-8D73-CFCCC4FD438A}" type="pres">
      <dgm:prSet presAssocID="{E84C5665-66BF-4739-8823-5916546A7762}" presName="connectorText" presStyleLbl="sibTrans2D1" presStyleIdx="5" presStyleCnt="7"/>
      <dgm:spPr/>
      <dgm:t>
        <a:bodyPr/>
        <a:lstStyle/>
        <a:p>
          <a:endParaRPr lang="en-US"/>
        </a:p>
      </dgm:t>
    </dgm:pt>
    <dgm:pt modelId="{B73BAD95-9446-45D4-974F-32411B454624}" type="pres">
      <dgm:prSet presAssocID="{0D7A9DA5-9D42-4E7B-90FF-C4DCAA4016B2}" presName="node" presStyleLbl="node1" presStyleIdx="6" presStyleCnt="8">
        <dgm:presLayoutVars>
          <dgm:bulletEnabled val="1"/>
        </dgm:presLayoutVars>
      </dgm:prSet>
      <dgm:spPr/>
      <dgm:t>
        <a:bodyPr/>
        <a:lstStyle/>
        <a:p>
          <a:endParaRPr lang="en-US"/>
        </a:p>
      </dgm:t>
    </dgm:pt>
    <dgm:pt modelId="{4BC2D1EC-AF3E-4371-958D-5A41C126EC89}" type="pres">
      <dgm:prSet presAssocID="{A13357B9-3D73-4451-986E-35A46C79F57F}" presName="sibTrans" presStyleLbl="sibTrans2D1" presStyleIdx="6" presStyleCnt="7"/>
      <dgm:spPr/>
      <dgm:t>
        <a:bodyPr/>
        <a:lstStyle/>
        <a:p>
          <a:endParaRPr lang="en-US"/>
        </a:p>
      </dgm:t>
    </dgm:pt>
    <dgm:pt modelId="{A41039F0-D36F-427D-A0C9-48BA6FF45722}" type="pres">
      <dgm:prSet presAssocID="{A13357B9-3D73-4451-986E-35A46C79F57F}" presName="connectorText" presStyleLbl="sibTrans2D1" presStyleIdx="6" presStyleCnt="7"/>
      <dgm:spPr/>
      <dgm:t>
        <a:bodyPr/>
        <a:lstStyle/>
        <a:p>
          <a:endParaRPr lang="en-US"/>
        </a:p>
      </dgm:t>
    </dgm:pt>
    <dgm:pt modelId="{5B8D0A86-B84C-4E47-BBB9-3308D1602FA5}" type="pres">
      <dgm:prSet presAssocID="{A8EFDE42-2F65-4DEC-9266-585DE4CDE513}" presName="node" presStyleLbl="node1" presStyleIdx="7" presStyleCnt="8">
        <dgm:presLayoutVars>
          <dgm:bulletEnabled val="1"/>
        </dgm:presLayoutVars>
      </dgm:prSet>
      <dgm:spPr/>
      <dgm:t>
        <a:bodyPr/>
        <a:lstStyle/>
        <a:p>
          <a:endParaRPr lang="en-US"/>
        </a:p>
      </dgm:t>
    </dgm:pt>
  </dgm:ptLst>
  <dgm:cxnLst>
    <dgm:cxn modelId="{7888DCD5-255B-4C0B-B64C-BFEB53772A46}" type="presOf" srcId="{A13357B9-3D73-4451-986E-35A46C79F57F}" destId="{A41039F0-D36F-427D-A0C9-48BA6FF45722}" srcOrd="1" destOrd="0" presId="urn:microsoft.com/office/officeart/2005/8/layout/process2"/>
    <dgm:cxn modelId="{87CB6049-83A8-48F3-80E6-59AD66D2F16B}" type="presOf" srcId="{A13357B9-3D73-4451-986E-35A46C79F57F}" destId="{4BC2D1EC-AF3E-4371-958D-5A41C126EC89}" srcOrd="0" destOrd="0" presId="urn:microsoft.com/office/officeart/2005/8/layout/process2"/>
    <dgm:cxn modelId="{A5E25F13-1A76-4F05-94F0-A3763BEFE566}" srcId="{D42394F0-1938-4F6C-9360-E6CB583263D8}" destId="{E8525C63-ECE6-4A91-86EC-07A772C77185}" srcOrd="0" destOrd="0" parTransId="{AF3C577F-F793-4C9A-86E3-EF1488438286}" sibTransId="{A6F574BF-7C84-44CA-B539-039610A0B512}"/>
    <dgm:cxn modelId="{CBAB0C3E-A84C-42B5-8B10-128DD06C44D9}" srcId="{D42394F0-1938-4F6C-9360-E6CB583263D8}" destId="{2F5C2E85-8110-4266-8195-B94961EF8C75}" srcOrd="3" destOrd="0" parTransId="{04757080-F13C-4CBF-AA18-FA86A18F757D}" sibTransId="{13AE9D9D-7AB1-4615-9112-CF87E3BFB76B}"/>
    <dgm:cxn modelId="{3D775892-931E-4140-815A-136894E434E8}" type="presOf" srcId="{0D7A9DA5-9D42-4E7B-90FF-C4DCAA4016B2}" destId="{B73BAD95-9446-45D4-974F-32411B454624}" srcOrd="0" destOrd="0" presId="urn:microsoft.com/office/officeart/2005/8/layout/process2"/>
    <dgm:cxn modelId="{13745326-2C99-4D80-A2A2-1AED54E78486}" type="presOf" srcId="{F4B11088-B12F-4133-BD07-F0C0A9C25F08}" destId="{EEF81896-E395-4EC6-80EC-84CF81A7D008}" srcOrd="0" destOrd="0" presId="urn:microsoft.com/office/officeart/2005/8/layout/process2"/>
    <dgm:cxn modelId="{107E5329-C00E-4C2E-89A1-999A8FDC60B6}" type="presOf" srcId="{A8EFDE42-2F65-4DEC-9266-585DE4CDE513}" destId="{5B8D0A86-B84C-4E47-BBB9-3308D1602FA5}" srcOrd="0" destOrd="0" presId="urn:microsoft.com/office/officeart/2005/8/layout/process2"/>
    <dgm:cxn modelId="{35B49E34-5B0D-460A-9FC9-D2C889528416}" type="presOf" srcId="{02534D80-77FC-4F19-BB32-3763C9FFB52D}" destId="{51F01FA3-7AF4-468A-853D-8087113715E2}" srcOrd="0" destOrd="0" presId="urn:microsoft.com/office/officeart/2005/8/layout/process2"/>
    <dgm:cxn modelId="{84E5A3DE-255F-4B6E-AF75-C56627E90EC8}" type="presOf" srcId="{8853EC18-7B1C-4A4C-9BE8-0E18C838DF04}" destId="{E5402DEA-4016-4F14-844C-B01D655D8348}" srcOrd="0" destOrd="0" presId="urn:microsoft.com/office/officeart/2005/8/layout/process2"/>
    <dgm:cxn modelId="{5D557C79-9A0A-42C1-A727-9A5F2E039915}" type="presOf" srcId="{588D84B2-DD33-40F0-83C1-2DB37ABFE7EA}" destId="{CC5DFE60-BE8A-4F96-B00F-9DF31F9A14C0}" srcOrd="0" destOrd="0" presId="urn:microsoft.com/office/officeart/2005/8/layout/process2"/>
    <dgm:cxn modelId="{88666159-46A0-49EF-AFD8-C8EABFDDF29E}" type="presOf" srcId="{A6F574BF-7C84-44CA-B539-039610A0B512}" destId="{B81BC58C-53D2-40B5-AB93-F5A41E3784E9}" srcOrd="1" destOrd="0" presId="urn:microsoft.com/office/officeart/2005/8/layout/process2"/>
    <dgm:cxn modelId="{2B57C442-6A02-4700-994C-AB011A7E0F38}" type="presOf" srcId="{02534D80-77FC-4F19-BB32-3763C9FFB52D}" destId="{52F2E27D-B85C-4EE7-AE9A-E4E85C4A3BD9}" srcOrd="1" destOrd="0" presId="urn:microsoft.com/office/officeart/2005/8/layout/process2"/>
    <dgm:cxn modelId="{773D2205-2178-4898-BD4D-94CA8D78C5A3}" type="presOf" srcId="{D42394F0-1938-4F6C-9360-E6CB583263D8}" destId="{EBBFE233-F503-48BB-B596-B48C53CE7B2A}" srcOrd="0" destOrd="0" presId="urn:microsoft.com/office/officeart/2005/8/layout/process2"/>
    <dgm:cxn modelId="{2E683FA7-340F-4BC7-9DE3-12CA359D2BB2}" type="presOf" srcId="{A6F574BF-7C84-44CA-B539-039610A0B512}" destId="{30DFC55E-FBEC-4953-BAD3-67641494B021}" srcOrd="0" destOrd="0" presId="urn:microsoft.com/office/officeart/2005/8/layout/process2"/>
    <dgm:cxn modelId="{94A944E7-5D78-4838-8F50-5D60894F0C33}" type="presOf" srcId="{13AE9D9D-7AB1-4615-9112-CF87E3BFB76B}" destId="{E414C0ED-BF0B-430F-A2C1-E0DBB89588BB}" srcOrd="1" destOrd="0" presId="urn:microsoft.com/office/officeart/2005/8/layout/process2"/>
    <dgm:cxn modelId="{0B2BC945-7126-411C-A41F-92AA871F1C9F}" srcId="{D42394F0-1938-4F6C-9360-E6CB583263D8}" destId="{F4B11088-B12F-4133-BD07-F0C0A9C25F08}" srcOrd="4" destOrd="0" parTransId="{CAC5E4C8-94E7-4AA0-B18F-47A0CA997334}" sibTransId="{6CEEF4FF-F54E-4880-982E-A341718A7796}"/>
    <dgm:cxn modelId="{134380BC-7C72-4026-AB6B-A34D2C74ED31}" type="presOf" srcId="{E84C5665-66BF-4739-8823-5916546A7762}" destId="{7FF41054-9DA4-4B23-B4B3-DB73F4EE8ED9}" srcOrd="0" destOrd="0" presId="urn:microsoft.com/office/officeart/2005/8/layout/process2"/>
    <dgm:cxn modelId="{023AF4C5-1BA6-4096-91AA-90FF10D00B32}" type="presOf" srcId="{F20F0C3E-5D0C-4E0D-830E-84D2D2340569}" destId="{3C5BE524-190D-4432-863E-5FF0620676C3}" srcOrd="0" destOrd="0" presId="urn:microsoft.com/office/officeart/2005/8/layout/process2"/>
    <dgm:cxn modelId="{5CBF9F09-A516-481B-8A1D-F6C46FFB5035}" type="presOf" srcId="{6CEEF4FF-F54E-4880-982E-A341718A7796}" destId="{59ED6797-AE69-416B-BADD-81318E08CFBA}" srcOrd="1" destOrd="0" presId="urn:microsoft.com/office/officeart/2005/8/layout/process2"/>
    <dgm:cxn modelId="{CED0297E-E21B-4679-A88C-D0325C088D98}" srcId="{D42394F0-1938-4F6C-9360-E6CB583263D8}" destId="{F20F0C3E-5D0C-4E0D-830E-84D2D2340569}" srcOrd="2" destOrd="0" parTransId="{86FEC2CD-76CF-4C22-880C-944160A2A328}" sibTransId="{02534D80-77FC-4F19-BB32-3763C9FFB52D}"/>
    <dgm:cxn modelId="{EBF7B693-2473-44B8-8C20-52C635E2DB99}" srcId="{D42394F0-1938-4F6C-9360-E6CB583263D8}" destId="{588D84B2-DD33-40F0-83C1-2DB37ABFE7EA}" srcOrd="5" destOrd="0" parTransId="{7C31F361-564D-4286-B90D-68F9842E79B2}" sibTransId="{E84C5665-66BF-4739-8823-5916546A7762}"/>
    <dgm:cxn modelId="{628A1D15-AB80-4948-8B06-E6D7BAD819A5}" type="presOf" srcId="{BBD893D6-50FA-4506-AE9F-85DE567CC004}" destId="{FC3CD417-7AFF-475C-AD73-87BE60170E14}" srcOrd="0" destOrd="0" presId="urn:microsoft.com/office/officeart/2005/8/layout/process2"/>
    <dgm:cxn modelId="{E7529C99-38B9-45E6-8959-062033E105B3}" type="presOf" srcId="{13AE9D9D-7AB1-4615-9112-CF87E3BFB76B}" destId="{3B2EFBD6-3A50-4F32-9FE2-74261D3B14E8}" srcOrd="0" destOrd="0" presId="urn:microsoft.com/office/officeart/2005/8/layout/process2"/>
    <dgm:cxn modelId="{465045F7-B2ED-45CF-9D30-133CA18AADCA}" srcId="{D42394F0-1938-4F6C-9360-E6CB583263D8}" destId="{0D7A9DA5-9D42-4E7B-90FF-C4DCAA4016B2}" srcOrd="6" destOrd="0" parTransId="{685C2F19-7119-479A-B2D1-6D63A6C4464F}" sibTransId="{A13357B9-3D73-4451-986E-35A46C79F57F}"/>
    <dgm:cxn modelId="{8E3648D2-3350-4DAF-AD23-1BAC5B3E41D6}" srcId="{D42394F0-1938-4F6C-9360-E6CB583263D8}" destId="{A8EFDE42-2F65-4DEC-9266-585DE4CDE513}" srcOrd="7" destOrd="0" parTransId="{C3B7B100-AE16-4CBA-81F2-2DEAAD501588}" sibTransId="{90666195-83B9-413A-B342-C166B31D82F2}"/>
    <dgm:cxn modelId="{F73C0408-676D-4094-9BE9-8D6552B1A8C9}" type="presOf" srcId="{8853EC18-7B1C-4A4C-9BE8-0E18C838DF04}" destId="{000C69A8-899A-43EA-8E14-D3798DDCC136}" srcOrd="1" destOrd="0" presId="urn:microsoft.com/office/officeart/2005/8/layout/process2"/>
    <dgm:cxn modelId="{B9B7174B-6231-45C6-8DBD-CE86B24CEF8A}" type="presOf" srcId="{2F5C2E85-8110-4266-8195-B94961EF8C75}" destId="{3746137E-ACF9-4AD1-BEE5-4400C3A572B0}" srcOrd="0" destOrd="0" presId="urn:microsoft.com/office/officeart/2005/8/layout/process2"/>
    <dgm:cxn modelId="{9A6DF550-F9D3-4935-923C-86229AACC94B}" type="presOf" srcId="{E8525C63-ECE6-4A91-86EC-07A772C77185}" destId="{973EFD64-55CF-4286-9D70-AA5B58C63220}" srcOrd="0" destOrd="0" presId="urn:microsoft.com/office/officeart/2005/8/layout/process2"/>
    <dgm:cxn modelId="{62B7DC88-11CF-40F8-83E9-08E3AC986540}" type="presOf" srcId="{E84C5665-66BF-4739-8823-5916546A7762}" destId="{24E7004A-099C-4B17-8D73-CFCCC4FD438A}" srcOrd="1" destOrd="0" presId="urn:microsoft.com/office/officeart/2005/8/layout/process2"/>
    <dgm:cxn modelId="{CDC27D71-9829-4CDB-AEC0-20364447E4BE}" type="presOf" srcId="{6CEEF4FF-F54E-4880-982E-A341718A7796}" destId="{10D3DA5B-8945-4E52-95E3-AD2B9DDE7CE8}" srcOrd="0" destOrd="0" presId="urn:microsoft.com/office/officeart/2005/8/layout/process2"/>
    <dgm:cxn modelId="{80097A0B-B455-4D0B-BEFB-3DF8099AB618}" srcId="{D42394F0-1938-4F6C-9360-E6CB583263D8}" destId="{BBD893D6-50FA-4506-AE9F-85DE567CC004}" srcOrd="1" destOrd="0" parTransId="{7016B553-9D20-4B5A-B196-8D6F1993BD0C}" sibTransId="{8853EC18-7B1C-4A4C-9BE8-0E18C838DF04}"/>
    <dgm:cxn modelId="{29D6AE9C-A147-43DF-B220-AD3D6EB9FE2B}" type="presParOf" srcId="{EBBFE233-F503-48BB-B596-B48C53CE7B2A}" destId="{973EFD64-55CF-4286-9D70-AA5B58C63220}" srcOrd="0" destOrd="0" presId="urn:microsoft.com/office/officeart/2005/8/layout/process2"/>
    <dgm:cxn modelId="{5436F317-5BC5-4A45-96D6-15F101793A8A}" type="presParOf" srcId="{EBBFE233-F503-48BB-B596-B48C53CE7B2A}" destId="{30DFC55E-FBEC-4953-BAD3-67641494B021}" srcOrd="1" destOrd="0" presId="urn:microsoft.com/office/officeart/2005/8/layout/process2"/>
    <dgm:cxn modelId="{C064158A-A03D-4D13-B9CB-EDBFA9AD3307}" type="presParOf" srcId="{30DFC55E-FBEC-4953-BAD3-67641494B021}" destId="{B81BC58C-53D2-40B5-AB93-F5A41E3784E9}" srcOrd="0" destOrd="0" presId="urn:microsoft.com/office/officeart/2005/8/layout/process2"/>
    <dgm:cxn modelId="{4A218C8F-E275-4824-B720-11911DEDBC47}" type="presParOf" srcId="{EBBFE233-F503-48BB-B596-B48C53CE7B2A}" destId="{FC3CD417-7AFF-475C-AD73-87BE60170E14}" srcOrd="2" destOrd="0" presId="urn:microsoft.com/office/officeart/2005/8/layout/process2"/>
    <dgm:cxn modelId="{FC92BBA8-09C3-4F0D-8DE9-AB638C9B2B71}" type="presParOf" srcId="{EBBFE233-F503-48BB-B596-B48C53CE7B2A}" destId="{E5402DEA-4016-4F14-844C-B01D655D8348}" srcOrd="3" destOrd="0" presId="urn:microsoft.com/office/officeart/2005/8/layout/process2"/>
    <dgm:cxn modelId="{EF08464E-FFC5-4A63-B7E7-744DE9A7D949}" type="presParOf" srcId="{E5402DEA-4016-4F14-844C-B01D655D8348}" destId="{000C69A8-899A-43EA-8E14-D3798DDCC136}" srcOrd="0" destOrd="0" presId="urn:microsoft.com/office/officeart/2005/8/layout/process2"/>
    <dgm:cxn modelId="{50191894-8B78-453C-9E2B-503244979717}" type="presParOf" srcId="{EBBFE233-F503-48BB-B596-B48C53CE7B2A}" destId="{3C5BE524-190D-4432-863E-5FF0620676C3}" srcOrd="4" destOrd="0" presId="urn:microsoft.com/office/officeart/2005/8/layout/process2"/>
    <dgm:cxn modelId="{A0DF62AA-5890-457A-8EC0-0E3447A7739D}" type="presParOf" srcId="{EBBFE233-F503-48BB-B596-B48C53CE7B2A}" destId="{51F01FA3-7AF4-468A-853D-8087113715E2}" srcOrd="5" destOrd="0" presId="urn:microsoft.com/office/officeart/2005/8/layout/process2"/>
    <dgm:cxn modelId="{850B8645-624A-4C3C-9E14-4B4938E627BA}" type="presParOf" srcId="{51F01FA3-7AF4-468A-853D-8087113715E2}" destId="{52F2E27D-B85C-4EE7-AE9A-E4E85C4A3BD9}" srcOrd="0" destOrd="0" presId="urn:microsoft.com/office/officeart/2005/8/layout/process2"/>
    <dgm:cxn modelId="{48AE4773-D3C5-470F-AD49-18691714E107}" type="presParOf" srcId="{EBBFE233-F503-48BB-B596-B48C53CE7B2A}" destId="{3746137E-ACF9-4AD1-BEE5-4400C3A572B0}" srcOrd="6" destOrd="0" presId="urn:microsoft.com/office/officeart/2005/8/layout/process2"/>
    <dgm:cxn modelId="{442D6C78-DFA8-456A-9AEC-428E6740827F}" type="presParOf" srcId="{EBBFE233-F503-48BB-B596-B48C53CE7B2A}" destId="{3B2EFBD6-3A50-4F32-9FE2-74261D3B14E8}" srcOrd="7" destOrd="0" presId="urn:microsoft.com/office/officeart/2005/8/layout/process2"/>
    <dgm:cxn modelId="{D9DB1FA5-7E87-416F-A647-9799F890B84D}" type="presParOf" srcId="{3B2EFBD6-3A50-4F32-9FE2-74261D3B14E8}" destId="{E414C0ED-BF0B-430F-A2C1-E0DBB89588BB}" srcOrd="0" destOrd="0" presId="urn:microsoft.com/office/officeart/2005/8/layout/process2"/>
    <dgm:cxn modelId="{A2F16372-0BEE-4928-8BDF-EC604B9B8465}" type="presParOf" srcId="{EBBFE233-F503-48BB-B596-B48C53CE7B2A}" destId="{EEF81896-E395-4EC6-80EC-84CF81A7D008}" srcOrd="8" destOrd="0" presId="urn:microsoft.com/office/officeart/2005/8/layout/process2"/>
    <dgm:cxn modelId="{361F3D34-3CED-4655-8CC1-B2E2BF586738}" type="presParOf" srcId="{EBBFE233-F503-48BB-B596-B48C53CE7B2A}" destId="{10D3DA5B-8945-4E52-95E3-AD2B9DDE7CE8}" srcOrd="9" destOrd="0" presId="urn:microsoft.com/office/officeart/2005/8/layout/process2"/>
    <dgm:cxn modelId="{1CECB9BE-E914-4731-A95E-7CC64768A32F}" type="presParOf" srcId="{10D3DA5B-8945-4E52-95E3-AD2B9DDE7CE8}" destId="{59ED6797-AE69-416B-BADD-81318E08CFBA}" srcOrd="0" destOrd="0" presId="urn:microsoft.com/office/officeart/2005/8/layout/process2"/>
    <dgm:cxn modelId="{B9D01FA8-84A0-4F34-9165-7F9388ADCB9E}" type="presParOf" srcId="{EBBFE233-F503-48BB-B596-B48C53CE7B2A}" destId="{CC5DFE60-BE8A-4F96-B00F-9DF31F9A14C0}" srcOrd="10" destOrd="0" presId="urn:microsoft.com/office/officeart/2005/8/layout/process2"/>
    <dgm:cxn modelId="{A3194DC7-F497-4225-B988-CFE38C8F9F99}" type="presParOf" srcId="{EBBFE233-F503-48BB-B596-B48C53CE7B2A}" destId="{7FF41054-9DA4-4B23-B4B3-DB73F4EE8ED9}" srcOrd="11" destOrd="0" presId="urn:microsoft.com/office/officeart/2005/8/layout/process2"/>
    <dgm:cxn modelId="{8ECD85F0-AAC5-4AC8-A0BB-F771559DA5F4}" type="presParOf" srcId="{7FF41054-9DA4-4B23-B4B3-DB73F4EE8ED9}" destId="{24E7004A-099C-4B17-8D73-CFCCC4FD438A}" srcOrd="0" destOrd="0" presId="urn:microsoft.com/office/officeart/2005/8/layout/process2"/>
    <dgm:cxn modelId="{CC17B612-7C46-44E8-9AE1-976FD943FA49}" type="presParOf" srcId="{EBBFE233-F503-48BB-B596-B48C53CE7B2A}" destId="{B73BAD95-9446-45D4-974F-32411B454624}" srcOrd="12" destOrd="0" presId="urn:microsoft.com/office/officeart/2005/8/layout/process2"/>
    <dgm:cxn modelId="{4B0103E8-11B8-4615-9315-800D69803CDD}" type="presParOf" srcId="{EBBFE233-F503-48BB-B596-B48C53CE7B2A}" destId="{4BC2D1EC-AF3E-4371-958D-5A41C126EC89}" srcOrd="13" destOrd="0" presId="urn:microsoft.com/office/officeart/2005/8/layout/process2"/>
    <dgm:cxn modelId="{0D42EAB8-8A6C-4012-9473-AB3DDE02688E}" type="presParOf" srcId="{4BC2D1EC-AF3E-4371-958D-5A41C126EC89}" destId="{A41039F0-D36F-427D-A0C9-48BA6FF45722}" srcOrd="0" destOrd="0" presId="urn:microsoft.com/office/officeart/2005/8/layout/process2"/>
    <dgm:cxn modelId="{7A73E8BA-E70C-48C5-A155-6726912820C9}" type="presParOf" srcId="{EBBFE233-F503-48BB-B596-B48C53CE7B2A}" destId="{5B8D0A86-B84C-4E47-BBB9-3308D1602FA5}"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42394F0-1938-4F6C-9360-E6CB583263D8}" type="doc">
      <dgm:prSet loTypeId="urn:microsoft.com/office/officeart/2005/8/layout/process2" loCatId="process" qsTypeId="urn:microsoft.com/office/officeart/2005/8/quickstyle/simple1" qsCatId="simple" csTypeId="urn:microsoft.com/office/officeart/2005/8/colors/accent1_2" csCatId="accent1" phldr="1"/>
      <dgm:spPr/>
    </dgm:pt>
    <dgm:pt modelId="{E8525C63-ECE6-4A91-86EC-07A772C77185}">
      <dgm:prSet phldrT="[Text]"/>
      <dgm:spPr/>
      <dgm:t>
        <a:bodyPr/>
        <a:lstStyle/>
        <a:p>
          <a:r>
            <a:rPr lang="en-US" dirty="0" err="1" smtClean="0"/>
            <a:t>PrO</a:t>
          </a:r>
          <a:r>
            <a:rPr lang="en-US" dirty="0" smtClean="0"/>
            <a:t> creation</a:t>
          </a:r>
          <a:endParaRPr lang="en-US" dirty="0"/>
        </a:p>
      </dgm:t>
    </dgm:pt>
    <dgm:pt modelId="{AF3C577F-F793-4C9A-86E3-EF1488438286}" type="parTrans" cxnId="{A5E25F13-1A76-4F05-94F0-A3763BEFE566}">
      <dgm:prSet/>
      <dgm:spPr/>
      <dgm:t>
        <a:bodyPr/>
        <a:lstStyle/>
        <a:p>
          <a:endParaRPr lang="en-US"/>
        </a:p>
      </dgm:t>
    </dgm:pt>
    <dgm:pt modelId="{A6F574BF-7C84-44CA-B539-039610A0B512}" type="sibTrans" cxnId="{A5E25F13-1A76-4F05-94F0-A3763BEFE566}">
      <dgm:prSet/>
      <dgm:spPr/>
      <dgm:t>
        <a:bodyPr/>
        <a:lstStyle/>
        <a:p>
          <a:endParaRPr lang="en-US"/>
        </a:p>
      </dgm:t>
    </dgm:pt>
    <dgm:pt modelId="{BBD893D6-50FA-4506-AE9F-85DE567CC004}">
      <dgm:prSet phldrT="[Text]"/>
      <dgm:spPr/>
      <dgm:t>
        <a:bodyPr/>
        <a:lstStyle/>
        <a:p>
          <a:r>
            <a:rPr lang="en-US" dirty="0" smtClean="0"/>
            <a:t>Availability Check</a:t>
          </a:r>
          <a:endParaRPr lang="en-US" dirty="0"/>
        </a:p>
      </dgm:t>
    </dgm:pt>
    <dgm:pt modelId="{7016B553-9D20-4B5A-B196-8D6F1993BD0C}" type="parTrans" cxnId="{80097A0B-B455-4D0B-BEFB-3DF8099AB618}">
      <dgm:prSet/>
      <dgm:spPr/>
      <dgm:t>
        <a:bodyPr/>
        <a:lstStyle/>
        <a:p>
          <a:endParaRPr lang="en-US"/>
        </a:p>
      </dgm:t>
    </dgm:pt>
    <dgm:pt modelId="{8853EC18-7B1C-4A4C-9BE8-0E18C838DF04}" type="sibTrans" cxnId="{80097A0B-B455-4D0B-BEFB-3DF8099AB618}">
      <dgm:prSet/>
      <dgm:spPr/>
      <dgm:t>
        <a:bodyPr/>
        <a:lstStyle/>
        <a:p>
          <a:endParaRPr lang="en-US"/>
        </a:p>
      </dgm:t>
    </dgm:pt>
    <dgm:pt modelId="{F20F0C3E-5D0C-4E0D-830E-84D2D2340569}">
      <dgm:prSet phldrT="[Text]"/>
      <dgm:spPr/>
      <dgm:t>
        <a:bodyPr/>
        <a:lstStyle/>
        <a:p>
          <a:r>
            <a:rPr lang="en-US" dirty="0" smtClean="0"/>
            <a:t>Schedule and release</a:t>
          </a:r>
          <a:endParaRPr lang="en-US" dirty="0"/>
        </a:p>
      </dgm:t>
    </dgm:pt>
    <dgm:pt modelId="{86FEC2CD-76CF-4C22-880C-944160A2A328}" type="parTrans" cxnId="{CED0297E-E21B-4679-A88C-D0325C088D98}">
      <dgm:prSet/>
      <dgm:spPr/>
      <dgm:t>
        <a:bodyPr/>
        <a:lstStyle/>
        <a:p>
          <a:endParaRPr lang="en-US"/>
        </a:p>
      </dgm:t>
    </dgm:pt>
    <dgm:pt modelId="{02534D80-77FC-4F19-BB32-3763C9FFB52D}" type="sibTrans" cxnId="{CED0297E-E21B-4679-A88C-D0325C088D98}">
      <dgm:prSet/>
      <dgm:spPr/>
      <dgm:t>
        <a:bodyPr/>
        <a:lstStyle/>
        <a:p>
          <a:endParaRPr lang="en-US"/>
        </a:p>
      </dgm:t>
    </dgm:pt>
    <dgm:pt modelId="{2F5C2E85-8110-4266-8195-B94961EF8C75}">
      <dgm:prSet phldrT="[Text]"/>
      <dgm:spPr/>
      <dgm:t>
        <a:bodyPr/>
        <a:lstStyle/>
        <a:p>
          <a:r>
            <a:rPr lang="en-US" dirty="0" smtClean="0"/>
            <a:t>Shop floor Document</a:t>
          </a:r>
          <a:endParaRPr lang="en-US" dirty="0"/>
        </a:p>
      </dgm:t>
    </dgm:pt>
    <dgm:pt modelId="{04757080-F13C-4CBF-AA18-FA86A18F757D}" type="parTrans" cxnId="{CBAB0C3E-A84C-42B5-8B10-128DD06C44D9}">
      <dgm:prSet/>
      <dgm:spPr/>
      <dgm:t>
        <a:bodyPr/>
        <a:lstStyle/>
        <a:p>
          <a:endParaRPr lang="en-US"/>
        </a:p>
      </dgm:t>
    </dgm:pt>
    <dgm:pt modelId="{13AE9D9D-7AB1-4615-9112-CF87E3BFB76B}" type="sibTrans" cxnId="{CBAB0C3E-A84C-42B5-8B10-128DD06C44D9}">
      <dgm:prSet/>
      <dgm:spPr/>
      <dgm:t>
        <a:bodyPr/>
        <a:lstStyle/>
        <a:p>
          <a:endParaRPr lang="en-US"/>
        </a:p>
      </dgm:t>
    </dgm:pt>
    <dgm:pt modelId="{F4B11088-B12F-4133-BD07-F0C0A9C25F08}">
      <dgm:prSet phldrT="[Text]"/>
      <dgm:spPr/>
      <dgm:t>
        <a:bodyPr/>
        <a:lstStyle/>
        <a:p>
          <a:r>
            <a:rPr lang="en-US" dirty="0" smtClean="0"/>
            <a:t>Good Issue</a:t>
          </a:r>
          <a:endParaRPr lang="en-US" dirty="0"/>
        </a:p>
      </dgm:t>
    </dgm:pt>
    <dgm:pt modelId="{CAC5E4C8-94E7-4AA0-B18F-47A0CA997334}" type="parTrans" cxnId="{0B2BC945-7126-411C-A41F-92AA871F1C9F}">
      <dgm:prSet/>
      <dgm:spPr/>
      <dgm:t>
        <a:bodyPr/>
        <a:lstStyle/>
        <a:p>
          <a:endParaRPr lang="en-US"/>
        </a:p>
      </dgm:t>
    </dgm:pt>
    <dgm:pt modelId="{6CEEF4FF-F54E-4880-982E-A341718A7796}" type="sibTrans" cxnId="{0B2BC945-7126-411C-A41F-92AA871F1C9F}">
      <dgm:prSet/>
      <dgm:spPr/>
      <dgm:t>
        <a:bodyPr/>
        <a:lstStyle/>
        <a:p>
          <a:endParaRPr lang="en-US"/>
        </a:p>
      </dgm:t>
    </dgm:pt>
    <dgm:pt modelId="{588D84B2-DD33-40F0-83C1-2DB37ABFE7EA}">
      <dgm:prSet phldrT="[Text]"/>
      <dgm:spPr>
        <a:solidFill>
          <a:srgbClr val="FF0000"/>
        </a:solidFill>
      </dgm:spPr>
      <dgm:t>
        <a:bodyPr/>
        <a:lstStyle/>
        <a:p>
          <a:r>
            <a:rPr lang="en-US" dirty="0" smtClean="0"/>
            <a:t>Complete Confirmation</a:t>
          </a:r>
          <a:endParaRPr lang="en-US" dirty="0"/>
        </a:p>
      </dgm:t>
    </dgm:pt>
    <dgm:pt modelId="{7C31F361-564D-4286-B90D-68F9842E79B2}" type="parTrans" cxnId="{EBF7B693-2473-44B8-8C20-52C635E2DB99}">
      <dgm:prSet/>
      <dgm:spPr/>
      <dgm:t>
        <a:bodyPr/>
        <a:lstStyle/>
        <a:p>
          <a:endParaRPr lang="en-US"/>
        </a:p>
      </dgm:t>
    </dgm:pt>
    <dgm:pt modelId="{E84C5665-66BF-4739-8823-5916546A7762}" type="sibTrans" cxnId="{EBF7B693-2473-44B8-8C20-52C635E2DB99}">
      <dgm:prSet/>
      <dgm:spPr/>
      <dgm:t>
        <a:bodyPr/>
        <a:lstStyle/>
        <a:p>
          <a:endParaRPr lang="en-US"/>
        </a:p>
      </dgm:t>
    </dgm:pt>
    <dgm:pt modelId="{0D7A9DA5-9D42-4E7B-90FF-C4DCAA4016B2}">
      <dgm:prSet phldrT="[Text]"/>
      <dgm:spPr/>
      <dgm:t>
        <a:bodyPr/>
        <a:lstStyle/>
        <a:p>
          <a:r>
            <a:rPr lang="en-US" dirty="0" smtClean="0"/>
            <a:t>Good Receipt</a:t>
          </a:r>
          <a:endParaRPr lang="en-US" dirty="0"/>
        </a:p>
      </dgm:t>
    </dgm:pt>
    <dgm:pt modelId="{685C2F19-7119-479A-B2D1-6D63A6C4464F}" type="parTrans" cxnId="{465045F7-B2ED-45CF-9D30-133CA18AADCA}">
      <dgm:prSet/>
      <dgm:spPr/>
      <dgm:t>
        <a:bodyPr/>
        <a:lstStyle/>
        <a:p>
          <a:endParaRPr lang="en-US"/>
        </a:p>
      </dgm:t>
    </dgm:pt>
    <dgm:pt modelId="{A13357B9-3D73-4451-986E-35A46C79F57F}" type="sibTrans" cxnId="{465045F7-B2ED-45CF-9D30-133CA18AADCA}">
      <dgm:prSet/>
      <dgm:spPr/>
      <dgm:t>
        <a:bodyPr/>
        <a:lstStyle/>
        <a:p>
          <a:endParaRPr lang="en-US"/>
        </a:p>
      </dgm:t>
    </dgm:pt>
    <dgm:pt modelId="{A8EFDE42-2F65-4DEC-9266-585DE4CDE513}">
      <dgm:prSet phldrT="[Text]"/>
      <dgm:spPr/>
      <dgm:t>
        <a:bodyPr/>
        <a:lstStyle/>
        <a:p>
          <a:r>
            <a:rPr lang="en-US" dirty="0" smtClean="0"/>
            <a:t>Order settlement</a:t>
          </a:r>
          <a:endParaRPr lang="en-US" dirty="0"/>
        </a:p>
      </dgm:t>
    </dgm:pt>
    <dgm:pt modelId="{C3B7B100-AE16-4CBA-81F2-2DEAAD501588}" type="parTrans" cxnId="{8E3648D2-3350-4DAF-AD23-1BAC5B3E41D6}">
      <dgm:prSet/>
      <dgm:spPr/>
      <dgm:t>
        <a:bodyPr/>
        <a:lstStyle/>
        <a:p>
          <a:endParaRPr lang="en-US"/>
        </a:p>
      </dgm:t>
    </dgm:pt>
    <dgm:pt modelId="{90666195-83B9-413A-B342-C166B31D82F2}" type="sibTrans" cxnId="{8E3648D2-3350-4DAF-AD23-1BAC5B3E41D6}">
      <dgm:prSet/>
      <dgm:spPr/>
      <dgm:t>
        <a:bodyPr/>
        <a:lstStyle/>
        <a:p>
          <a:endParaRPr lang="en-US"/>
        </a:p>
      </dgm:t>
    </dgm:pt>
    <dgm:pt modelId="{EBBFE233-F503-48BB-B596-B48C53CE7B2A}" type="pres">
      <dgm:prSet presAssocID="{D42394F0-1938-4F6C-9360-E6CB583263D8}" presName="linearFlow" presStyleCnt="0">
        <dgm:presLayoutVars>
          <dgm:resizeHandles val="exact"/>
        </dgm:presLayoutVars>
      </dgm:prSet>
      <dgm:spPr/>
    </dgm:pt>
    <dgm:pt modelId="{973EFD64-55CF-4286-9D70-AA5B58C63220}" type="pres">
      <dgm:prSet presAssocID="{E8525C63-ECE6-4A91-86EC-07A772C77185}" presName="node" presStyleLbl="node1" presStyleIdx="0" presStyleCnt="8">
        <dgm:presLayoutVars>
          <dgm:bulletEnabled val="1"/>
        </dgm:presLayoutVars>
      </dgm:prSet>
      <dgm:spPr/>
      <dgm:t>
        <a:bodyPr/>
        <a:lstStyle/>
        <a:p>
          <a:endParaRPr lang="en-US"/>
        </a:p>
      </dgm:t>
    </dgm:pt>
    <dgm:pt modelId="{30DFC55E-FBEC-4953-BAD3-67641494B021}" type="pres">
      <dgm:prSet presAssocID="{A6F574BF-7C84-44CA-B539-039610A0B512}" presName="sibTrans" presStyleLbl="sibTrans2D1" presStyleIdx="0" presStyleCnt="7"/>
      <dgm:spPr/>
      <dgm:t>
        <a:bodyPr/>
        <a:lstStyle/>
        <a:p>
          <a:endParaRPr lang="en-US"/>
        </a:p>
      </dgm:t>
    </dgm:pt>
    <dgm:pt modelId="{B81BC58C-53D2-40B5-AB93-F5A41E3784E9}" type="pres">
      <dgm:prSet presAssocID="{A6F574BF-7C84-44CA-B539-039610A0B512}" presName="connectorText" presStyleLbl="sibTrans2D1" presStyleIdx="0" presStyleCnt="7"/>
      <dgm:spPr/>
      <dgm:t>
        <a:bodyPr/>
        <a:lstStyle/>
        <a:p>
          <a:endParaRPr lang="en-US"/>
        </a:p>
      </dgm:t>
    </dgm:pt>
    <dgm:pt modelId="{FC3CD417-7AFF-475C-AD73-87BE60170E14}" type="pres">
      <dgm:prSet presAssocID="{BBD893D6-50FA-4506-AE9F-85DE567CC004}" presName="node" presStyleLbl="node1" presStyleIdx="1" presStyleCnt="8">
        <dgm:presLayoutVars>
          <dgm:bulletEnabled val="1"/>
        </dgm:presLayoutVars>
      </dgm:prSet>
      <dgm:spPr/>
      <dgm:t>
        <a:bodyPr/>
        <a:lstStyle/>
        <a:p>
          <a:endParaRPr lang="en-US"/>
        </a:p>
      </dgm:t>
    </dgm:pt>
    <dgm:pt modelId="{E5402DEA-4016-4F14-844C-B01D655D8348}" type="pres">
      <dgm:prSet presAssocID="{8853EC18-7B1C-4A4C-9BE8-0E18C838DF04}" presName="sibTrans" presStyleLbl="sibTrans2D1" presStyleIdx="1" presStyleCnt="7"/>
      <dgm:spPr/>
      <dgm:t>
        <a:bodyPr/>
        <a:lstStyle/>
        <a:p>
          <a:endParaRPr lang="en-US"/>
        </a:p>
      </dgm:t>
    </dgm:pt>
    <dgm:pt modelId="{000C69A8-899A-43EA-8E14-D3798DDCC136}" type="pres">
      <dgm:prSet presAssocID="{8853EC18-7B1C-4A4C-9BE8-0E18C838DF04}" presName="connectorText" presStyleLbl="sibTrans2D1" presStyleIdx="1" presStyleCnt="7"/>
      <dgm:spPr/>
      <dgm:t>
        <a:bodyPr/>
        <a:lstStyle/>
        <a:p>
          <a:endParaRPr lang="en-US"/>
        </a:p>
      </dgm:t>
    </dgm:pt>
    <dgm:pt modelId="{3C5BE524-190D-4432-863E-5FF0620676C3}" type="pres">
      <dgm:prSet presAssocID="{F20F0C3E-5D0C-4E0D-830E-84D2D2340569}" presName="node" presStyleLbl="node1" presStyleIdx="2" presStyleCnt="8">
        <dgm:presLayoutVars>
          <dgm:bulletEnabled val="1"/>
        </dgm:presLayoutVars>
      </dgm:prSet>
      <dgm:spPr/>
      <dgm:t>
        <a:bodyPr/>
        <a:lstStyle/>
        <a:p>
          <a:endParaRPr lang="en-US"/>
        </a:p>
      </dgm:t>
    </dgm:pt>
    <dgm:pt modelId="{51F01FA3-7AF4-468A-853D-8087113715E2}" type="pres">
      <dgm:prSet presAssocID="{02534D80-77FC-4F19-BB32-3763C9FFB52D}" presName="sibTrans" presStyleLbl="sibTrans2D1" presStyleIdx="2" presStyleCnt="7"/>
      <dgm:spPr/>
      <dgm:t>
        <a:bodyPr/>
        <a:lstStyle/>
        <a:p>
          <a:endParaRPr lang="en-US"/>
        </a:p>
      </dgm:t>
    </dgm:pt>
    <dgm:pt modelId="{52F2E27D-B85C-4EE7-AE9A-E4E85C4A3BD9}" type="pres">
      <dgm:prSet presAssocID="{02534D80-77FC-4F19-BB32-3763C9FFB52D}" presName="connectorText" presStyleLbl="sibTrans2D1" presStyleIdx="2" presStyleCnt="7"/>
      <dgm:spPr/>
      <dgm:t>
        <a:bodyPr/>
        <a:lstStyle/>
        <a:p>
          <a:endParaRPr lang="en-US"/>
        </a:p>
      </dgm:t>
    </dgm:pt>
    <dgm:pt modelId="{3746137E-ACF9-4AD1-BEE5-4400C3A572B0}" type="pres">
      <dgm:prSet presAssocID="{2F5C2E85-8110-4266-8195-B94961EF8C75}" presName="node" presStyleLbl="node1" presStyleIdx="3" presStyleCnt="8">
        <dgm:presLayoutVars>
          <dgm:bulletEnabled val="1"/>
        </dgm:presLayoutVars>
      </dgm:prSet>
      <dgm:spPr/>
      <dgm:t>
        <a:bodyPr/>
        <a:lstStyle/>
        <a:p>
          <a:endParaRPr lang="en-US"/>
        </a:p>
      </dgm:t>
    </dgm:pt>
    <dgm:pt modelId="{3B2EFBD6-3A50-4F32-9FE2-74261D3B14E8}" type="pres">
      <dgm:prSet presAssocID="{13AE9D9D-7AB1-4615-9112-CF87E3BFB76B}" presName="sibTrans" presStyleLbl="sibTrans2D1" presStyleIdx="3" presStyleCnt="7"/>
      <dgm:spPr/>
      <dgm:t>
        <a:bodyPr/>
        <a:lstStyle/>
        <a:p>
          <a:endParaRPr lang="en-US"/>
        </a:p>
      </dgm:t>
    </dgm:pt>
    <dgm:pt modelId="{E414C0ED-BF0B-430F-A2C1-E0DBB89588BB}" type="pres">
      <dgm:prSet presAssocID="{13AE9D9D-7AB1-4615-9112-CF87E3BFB76B}" presName="connectorText" presStyleLbl="sibTrans2D1" presStyleIdx="3" presStyleCnt="7"/>
      <dgm:spPr/>
      <dgm:t>
        <a:bodyPr/>
        <a:lstStyle/>
        <a:p>
          <a:endParaRPr lang="en-US"/>
        </a:p>
      </dgm:t>
    </dgm:pt>
    <dgm:pt modelId="{EEF81896-E395-4EC6-80EC-84CF81A7D008}" type="pres">
      <dgm:prSet presAssocID="{F4B11088-B12F-4133-BD07-F0C0A9C25F08}" presName="node" presStyleLbl="node1" presStyleIdx="4" presStyleCnt="8">
        <dgm:presLayoutVars>
          <dgm:bulletEnabled val="1"/>
        </dgm:presLayoutVars>
      </dgm:prSet>
      <dgm:spPr/>
      <dgm:t>
        <a:bodyPr/>
        <a:lstStyle/>
        <a:p>
          <a:endParaRPr lang="en-US"/>
        </a:p>
      </dgm:t>
    </dgm:pt>
    <dgm:pt modelId="{10D3DA5B-8945-4E52-95E3-AD2B9DDE7CE8}" type="pres">
      <dgm:prSet presAssocID="{6CEEF4FF-F54E-4880-982E-A341718A7796}" presName="sibTrans" presStyleLbl="sibTrans2D1" presStyleIdx="4" presStyleCnt="7"/>
      <dgm:spPr/>
      <dgm:t>
        <a:bodyPr/>
        <a:lstStyle/>
        <a:p>
          <a:endParaRPr lang="en-US"/>
        </a:p>
      </dgm:t>
    </dgm:pt>
    <dgm:pt modelId="{59ED6797-AE69-416B-BADD-81318E08CFBA}" type="pres">
      <dgm:prSet presAssocID="{6CEEF4FF-F54E-4880-982E-A341718A7796}" presName="connectorText" presStyleLbl="sibTrans2D1" presStyleIdx="4" presStyleCnt="7"/>
      <dgm:spPr/>
      <dgm:t>
        <a:bodyPr/>
        <a:lstStyle/>
        <a:p>
          <a:endParaRPr lang="en-US"/>
        </a:p>
      </dgm:t>
    </dgm:pt>
    <dgm:pt modelId="{CC5DFE60-BE8A-4F96-B00F-9DF31F9A14C0}" type="pres">
      <dgm:prSet presAssocID="{588D84B2-DD33-40F0-83C1-2DB37ABFE7EA}" presName="node" presStyleLbl="node1" presStyleIdx="5" presStyleCnt="8">
        <dgm:presLayoutVars>
          <dgm:bulletEnabled val="1"/>
        </dgm:presLayoutVars>
      </dgm:prSet>
      <dgm:spPr/>
      <dgm:t>
        <a:bodyPr/>
        <a:lstStyle/>
        <a:p>
          <a:endParaRPr lang="en-US"/>
        </a:p>
      </dgm:t>
    </dgm:pt>
    <dgm:pt modelId="{7FF41054-9DA4-4B23-B4B3-DB73F4EE8ED9}" type="pres">
      <dgm:prSet presAssocID="{E84C5665-66BF-4739-8823-5916546A7762}" presName="sibTrans" presStyleLbl="sibTrans2D1" presStyleIdx="5" presStyleCnt="7"/>
      <dgm:spPr/>
      <dgm:t>
        <a:bodyPr/>
        <a:lstStyle/>
        <a:p>
          <a:endParaRPr lang="en-US"/>
        </a:p>
      </dgm:t>
    </dgm:pt>
    <dgm:pt modelId="{24E7004A-099C-4B17-8D73-CFCCC4FD438A}" type="pres">
      <dgm:prSet presAssocID="{E84C5665-66BF-4739-8823-5916546A7762}" presName="connectorText" presStyleLbl="sibTrans2D1" presStyleIdx="5" presStyleCnt="7"/>
      <dgm:spPr/>
      <dgm:t>
        <a:bodyPr/>
        <a:lstStyle/>
        <a:p>
          <a:endParaRPr lang="en-US"/>
        </a:p>
      </dgm:t>
    </dgm:pt>
    <dgm:pt modelId="{B73BAD95-9446-45D4-974F-32411B454624}" type="pres">
      <dgm:prSet presAssocID="{0D7A9DA5-9D42-4E7B-90FF-C4DCAA4016B2}" presName="node" presStyleLbl="node1" presStyleIdx="6" presStyleCnt="8">
        <dgm:presLayoutVars>
          <dgm:bulletEnabled val="1"/>
        </dgm:presLayoutVars>
      </dgm:prSet>
      <dgm:spPr/>
      <dgm:t>
        <a:bodyPr/>
        <a:lstStyle/>
        <a:p>
          <a:endParaRPr lang="en-US"/>
        </a:p>
      </dgm:t>
    </dgm:pt>
    <dgm:pt modelId="{4BC2D1EC-AF3E-4371-958D-5A41C126EC89}" type="pres">
      <dgm:prSet presAssocID="{A13357B9-3D73-4451-986E-35A46C79F57F}" presName="sibTrans" presStyleLbl="sibTrans2D1" presStyleIdx="6" presStyleCnt="7"/>
      <dgm:spPr/>
      <dgm:t>
        <a:bodyPr/>
        <a:lstStyle/>
        <a:p>
          <a:endParaRPr lang="en-US"/>
        </a:p>
      </dgm:t>
    </dgm:pt>
    <dgm:pt modelId="{A41039F0-D36F-427D-A0C9-48BA6FF45722}" type="pres">
      <dgm:prSet presAssocID="{A13357B9-3D73-4451-986E-35A46C79F57F}" presName="connectorText" presStyleLbl="sibTrans2D1" presStyleIdx="6" presStyleCnt="7"/>
      <dgm:spPr/>
      <dgm:t>
        <a:bodyPr/>
        <a:lstStyle/>
        <a:p>
          <a:endParaRPr lang="en-US"/>
        </a:p>
      </dgm:t>
    </dgm:pt>
    <dgm:pt modelId="{5B8D0A86-B84C-4E47-BBB9-3308D1602FA5}" type="pres">
      <dgm:prSet presAssocID="{A8EFDE42-2F65-4DEC-9266-585DE4CDE513}" presName="node" presStyleLbl="node1" presStyleIdx="7" presStyleCnt="8">
        <dgm:presLayoutVars>
          <dgm:bulletEnabled val="1"/>
        </dgm:presLayoutVars>
      </dgm:prSet>
      <dgm:spPr/>
      <dgm:t>
        <a:bodyPr/>
        <a:lstStyle/>
        <a:p>
          <a:endParaRPr lang="en-US"/>
        </a:p>
      </dgm:t>
    </dgm:pt>
  </dgm:ptLst>
  <dgm:cxnLst>
    <dgm:cxn modelId="{101D62A9-9885-494D-AAF6-E2F0BA41BDE4}" type="presOf" srcId="{E84C5665-66BF-4739-8823-5916546A7762}" destId="{24E7004A-099C-4B17-8D73-CFCCC4FD438A}" srcOrd="1" destOrd="0" presId="urn:microsoft.com/office/officeart/2005/8/layout/process2"/>
    <dgm:cxn modelId="{AC4A2A45-F80C-449B-AFAD-D2DA9F458648}" type="presOf" srcId="{8853EC18-7B1C-4A4C-9BE8-0E18C838DF04}" destId="{000C69A8-899A-43EA-8E14-D3798DDCC136}" srcOrd="1" destOrd="0" presId="urn:microsoft.com/office/officeart/2005/8/layout/process2"/>
    <dgm:cxn modelId="{A5E25F13-1A76-4F05-94F0-A3763BEFE566}" srcId="{D42394F0-1938-4F6C-9360-E6CB583263D8}" destId="{E8525C63-ECE6-4A91-86EC-07A772C77185}" srcOrd="0" destOrd="0" parTransId="{AF3C577F-F793-4C9A-86E3-EF1488438286}" sibTransId="{A6F574BF-7C84-44CA-B539-039610A0B512}"/>
    <dgm:cxn modelId="{77423810-144D-49BD-BB29-3EC59FD0E5D2}" type="presOf" srcId="{6CEEF4FF-F54E-4880-982E-A341718A7796}" destId="{10D3DA5B-8945-4E52-95E3-AD2B9DDE7CE8}" srcOrd="0" destOrd="0" presId="urn:microsoft.com/office/officeart/2005/8/layout/process2"/>
    <dgm:cxn modelId="{F7E7FB73-C7FB-475F-A7A0-A2EAB2CC1562}" type="presOf" srcId="{F4B11088-B12F-4133-BD07-F0C0A9C25F08}" destId="{EEF81896-E395-4EC6-80EC-84CF81A7D008}" srcOrd="0" destOrd="0" presId="urn:microsoft.com/office/officeart/2005/8/layout/process2"/>
    <dgm:cxn modelId="{F0BC4F5F-C238-4860-9585-3743420D91F9}" type="presOf" srcId="{0D7A9DA5-9D42-4E7B-90FF-C4DCAA4016B2}" destId="{B73BAD95-9446-45D4-974F-32411B454624}" srcOrd="0" destOrd="0" presId="urn:microsoft.com/office/officeart/2005/8/layout/process2"/>
    <dgm:cxn modelId="{CBAB0C3E-A84C-42B5-8B10-128DD06C44D9}" srcId="{D42394F0-1938-4F6C-9360-E6CB583263D8}" destId="{2F5C2E85-8110-4266-8195-B94961EF8C75}" srcOrd="3" destOrd="0" parTransId="{04757080-F13C-4CBF-AA18-FA86A18F757D}" sibTransId="{13AE9D9D-7AB1-4615-9112-CF87E3BFB76B}"/>
    <dgm:cxn modelId="{70527B7E-80F9-4D14-ADAD-6CE65C7B80D3}" type="presOf" srcId="{A8EFDE42-2F65-4DEC-9266-585DE4CDE513}" destId="{5B8D0A86-B84C-4E47-BBB9-3308D1602FA5}" srcOrd="0" destOrd="0" presId="urn:microsoft.com/office/officeart/2005/8/layout/process2"/>
    <dgm:cxn modelId="{2CEB1DC7-42C6-4BD5-A62F-74B1D0092758}" type="presOf" srcId="{E84C5665-66BF-4739-8823-5916546A7762}" destId="{7FF41054-9DA4-4B23-B4B3-DB73F4EE8ED9}" srcOrd="0" destOrd="0" presId="urn:microsoft.com/office/officeart/2005/8/layout/process2"/>
    <dgm:cxn modelId="{9C962B1F-F3E2-4B12-9271-A00D5209DA44}" type="presOf" srcId="{A13357B9-3D73-4451-986E-35A46C79F57F}" destId="{4BC2D1EC-AF3E-4371-958D-5A41C126EC89}" srcOrd="0" destOrd="0" presId="urn:microsoft.com/office/officeart/2005/8/layout/process2"/>
    <dgm:cxn modelId="{79905231-305B-466E-AC53-46877D4FA8F1}" type="presOf" srcId="{BBD893D6-50FA-4506-AE9F-85DE567CC004}" destId="{FC3CD417-7AFF-475C-AD73-87BE60170E14}" srcOrd="0" destOrd="0" presId="urn:microsoft.com/office/officeart/2005/8/layout/process2"/>
    <dgm:cxn modelId="{DC3E124A-2F48-45D7-A403-3DCB3BE86DBD}" type="presOf" srcId="{588D84B2-DD33-40F0-83C1-2DB37ABFE7EA}" destId="{CC5DFE60-BE8A-4F96-B00F-9DF31F9A14C0}" srcOrd="0" destOrd="0" presId="urn:microsoft.com/office/officeart/2005/8/layout/process2"/>
    <dgm:cxn modelId="{6948A5BD-AF49-4FB5-8FB8-A5C762A72948}" type="presOf" srcId="{F20F0C3E-5D0C-4E0D-830E-84D2D2340569}" destId="{3C5BE524-190D-4432-863E-5FF0620676C3}" srcOrd="0" destOrd="0" presId="urn:microsoft.com/office/officeart/2005/8/layout/process2"/>
    <dgm:cxn modelId="{0B2BC945-7126-411C-A41F-92AA871F1C9F}" srcId="{D42394F0-1938-4F6C-9360-E6CB583263D8}" destId="{F4B11088-B12F-4133-BD07-F0C0A9C25F08}" srcOrd="4" destOrd="0" parTransId="{CAC5E4C8-94E7-4AA0-B18F-47A0CA997334}" sibTransId="{6CEEF4FF-F54E-4880-982E-A341718A7796}"/>
    <dgm:cxn modelId="{7636D0CD-7B4F-4D9F-992E-D221427413BD}" type="presOf" srcId="{D42394F0-1938-4F6C-9360-E6CB583263D8}" destId="{EBBFE233-F503-48BB-B596-B48C53CE7B2A}" srcOrd="0" destOrd="0" presId="urn:microsoft.com/office/officeart/2005/8/layout/process2"/>
    <dgm:cxn modelId="{B78F299A-CCD7-4275-98E2-3999C49287C1}" type="presOf" srcId="{A13357B9-3D73-4451-986E-35A46C79F57F}" destId="{A41039F0-D36F-427D-A0C9-48BA6FF45722}" srcOrd="1" destOrd="0" presId="urn:microsoft.com/office/officeart/2005/8/layout/process2"/>
    <dgm:cxn modelId="{7713D0B8-AF30-4206-B08F-2E1C6EAF2F40}" type="presOf" srcId="{8853EC18-7B1C-4A4C-9BE8-0E18C838DF04}" destId="{E5402DEA-4016-4F14-844C-B01D655D8348}" srcOrd="0" destOrd="0" presId="urn:microsoft.com/office/officeart/2005/8/layout/process2"/>
    <dgm:cxn modelId="{243BC752-7CD5-4091-AA80-A874870BBB63}" type="presOf" srcId="{A6F574BF-7C84-44CA-B539-039610A0B512}" destId="{30DFC55E-FBEC-4953-BAD3-67641494B021}" srcOrd="0" destOrd="0" presId="urn:microsoft.com/office/officeart/2005/8/layout/process2"/>
    <dgm:cxn modelId="{F1FDB7E5-59C4-42C6-A2E9-2E8DA7312E1C}" type="presOf" srcId="{E8525C63-ECE6-4A91-86EC-07A772C77185}" destId="{973EFD64-55CF-4286-9D70-AA5B58C63220}" srcOrd="0" destOrd="0" presId="urn:microsoft.com/office/officeart/2005/8/layout/process2"/>
    <dgm:cxn modelId="{CED0297E-E21B-4679-A88C-D0325C088D98}" srcId="{D42394F0-1938-4F6C-9360-E6CB583263D8}" destId="{F20F0C3E-5D0C-4E0D-830E-84D2D2340569}" srcOrd="2" destOrd="0" parTransId="{86FEC2CD-76CF-4C22-880C-944160A2A328}" sibTransId="{02534D80-77FC-4F19-BB32-3763C9FFB52D}"/>
    <dgm:cxn modelId="{EBF7B693-2473-44B8-8C20-52C635E2DB99}" srcId="{D42394F0-1938-4F6C-9360-E6CB583263D8}" destId="{588D84B2-DD33-40F0-83C1-2DB37ABFE7EA}" srcOrd="5" destOrd="0" parTransId="{7C31F361-564D-4286-B90D-68F9842E79B2}" sibTransId="{E84C5665-66BF-4739-8823-5916546A7762}"/>
    <dgm:cxn modelId="{C04510A2-03EA-483F-8423-97F5AA9E7306}" type="presOf" srcId="{A6F574BF-7C84-44CA-B539-039610A0B512}" destId="{B81BC58C-53D2-40B5-AB93-F5A41E3784E9}" srcOrd="1" destOrd="0" presId="urn:microsoft.com/office/officeart/2005/8/layout/process2"/>
    <dgm:cxn modelId="{ACDF74B6-8A8F-48BB-A77C-7A3A574D52DC}" type="presOf" srcId="{6CEEF4FF-F54E-4880-982E-A341718A7796}" destId="{59ED6797-AE69-416B-BADD-81318E08CFBA}" srcOrd="1" destOrd="0" presId="urn:microsoft.com/office/officeart/2005/8/layout/process2"/>
    <dgm:cxn modelId="{FFFF2F10-F395-4683-81BD-97FA2C31C462}" type="presOf" srcId="{13AE9D9D-7AB1-4615-9112-CF87E3BFB76B}" destId="{E414C0ED-BF0B-430F-A2C1-E0DBB89588BB}" srcOrd="1" destOrd="0" presId="urn:microsoft.com/office/officeart/2005/8/layout/process2"/>
    <dgm:cxn modelId="{41234067-D3A5-41AE-9062-D1CF9839C1AB}" type="presOf" srcId="{02534D80-77FC-4F19-BB32-3763C9FFB52D}" destId="{52F2E27D-B85C-4EE7-AE9A-E4E85C4A3BD9}" srcOrd="1" destOrd="0" presId="urn:microsoft.com/office/officeart/2005/8/layout/process2"/>
    <dgm:cxn modelId="{D038A9E2-9C8F-49C4-8FA1-3087ABEFC9E7}" type="presOf" srcId="{02534D80-77FC-4F19-BB32-3763C9FFB52D}" destId="{51F01FA3-7AF4-468A-853D-8087113715E2}" srcOrd="0" destOrd="0" presId="urn:microsoft.com/office/officeart/2005/8/layout/process2"/>
    <dgm:cxn modelId="{465045F7-B2ED-45CF-9D30-133CA18AADCA}" srcId="{D42394F0-1938-4F6C-9360-E6CB583263D8}" destId="{0D7A9DA5-9D42-4E7B-90FF-C4DCAA4016B2}" srcOrd="6" destOrd="0" parTransId="{685C2F19-7119-479A-B2D1-6D63A6C4464F}" sibTransId="{A13357B9-3D73-4451-986E-35A46C79F57F}"/>
    <dgm:cxn modelId="{8E3648D2-3350-4DAF-AD23-1BAC5B3E41D6}" srcId="{D42394F0-1938-4F6C-9360-E6CB583263D8}" destId="{A8EFDE42-2F65-4DEC-9266-585DE4CDE513}" srcOrd="7" destOrd="0" parTransId="{C3B7B100-AE16-4CBA-81F2-2DEAAD501588}" sibTransId="{90666195-83B9-413A-B342-C166B31D82F2}"/>
    <dgm:cxn modelId="{E6968F05-74B3-481E-B44C-9943D7EF0BD7}" type="presOf" srcId="{2F5C2E85-8110-4266-8195-B94961EF8C75}" destId="{3746137E-ACF9-4AD1-BEE5-4400C3A572B0}" srcOrd="0" destOrd="0" presId="urn:microsoft.com/office/officeart/2005/8/layout/process2"/>
    <dgm:cxn modelId="{89B29C8F-8847-4E02-B19D-1562A9A85B71}" type="presOf" srcId="{13AE9D9D-7AB1-4615-9112-CF87E3BFB76B}" destId="{3B2EFBD6-3A50-4F32-9FE2-74261D3B14E8}" srcOrd="0" destOrd="0" presId="urn:microsoft.com/office/officeart/2005/8/layout/process2"/>
    <dgm:cxn modelId="{80097A0B-B455-4D0B-BEFB-3DF8099AB618}" srcId="{D42394F0-1938-4F6C-9360-E6CB583263D8}" destId="{BBD893D6-50FA-4506-AE9F-85DE567CC004}" srcOrd="1" destOrd="0" parTransId="{7016B553-9D20-4B5A-B196-8D6F1993BD0C}" sibTransId="{8853EC18-7B1C-4A4C-9BE8-0E18C838DF04}"/>
    <dgm:cxn modelId="{275BF884-8961-4BF2-A97A-1F242A3AEBCC}" type="presParOf" srcId="{EBBFE233-F503-48BB-B596-B48C53CE7B2A}" destId="{973EFD64-55CF-4286-9D70-AA5B58C63220}" srcOrd="0" destOrd="0" presId="urn:microsoft.com/office/officeart/2005/8/layout/process2"/>
    <dgm:cxn modelId="{3A23CDCC-0329-4848-AC4C-0D81EB4649E1}" type="presParOf" srcId="{EBBFE233-F503-48BB-B596-B48C53CE7B2A}" destId="{30DFC55E-FBEC-4953-BAD3-67641494B021}" srcOrd="1" destOrd="0" presId="urn:microsoft.com/office/officeart/2005/8/layout/process2"/>
    <dgm:cxn modelId="{F0482066-EC0A-478D-BAE4-864516121D63}" type="presParOf" srcId="{30DFC55E-FBEC-4953-BAD3-67641494B021}" destId="{B81BC58C-53D2-40B5-AB93-F5A41E3784E9}" srcOrd="0" destOrd="0" presId="urn:microsoft.com/office/officeart/2005/8/layout/process2"/>
    <dgm:cxn modelId="{B3F0C729-C092-48E9-B4FF-95C56D5D7CE8}" type="presParOf" srcId="{EBBFE233-F503-48BB-B596-B48C53CE7B2A}" destId="{FC3CD417-7AFF-475C-AD73-87BE60170E14}" srcOrd="2" destOrd="0" presId="urn:microsoft.com/office/officeart/2005/8/layout/process2"/>
    <dgm:cxn modelId="{57C37DF3-E32A-4FFD-8F15-AD92295797B3}" type="presParOf" srcId="{EBBFE233-F503-48BB-B596-B48C53CE7B2A}" destId="{E5402DEA-4016-4F14-844C-B01D655D8348}" srcOrd="3" destOrd="0" presId="urn:microsoft.com/office/officeart/2005/8/layout/process2"/>
    <dgm:cxn modelId="{20E86D81-05FF-4CF2-8DC5-BA3052FF534B}" type="presParOf" srcId="{E5402DEA-4016-4F14-844C-B01D655D8348}" destId="{000C69A8-899A-43EA-8E14-D3798DDCC136}" srcOrd="0" destOrd="0" presId="urn:microsoft.com/office/officeart/2005/8/layout/process2"/>
    <dgm:cxn modelId="{C492D7B3-DA45-461C-8F23-2AE992B5C93B}" type="presParOf" srcId="{EBBFE233-F503-48BB-B596-B48C53CE7B2A}" destId="{3C5BE524-190D-4432-863E-5FF0620676C3}" srcOrd="4" destOrd="0" presId="urn:microsoft.com/office/officeart/2005/8/layout/process2"/>
    <dgm:cxn modelId="{43E592F9-B28A-4D62-A728-63A4EA6A0545}" type="presParOf" srcId="{EBBFE233-F503-48BB-B596-B48C53CE7B2A}" destId="{51F01FA3-7AF4-468A-853D-8087113715E2}" srcOrd="5" destOrd="0" presId="urn:microsoft.com/office/officeart/2005/8/layout/process2"/>
    <dgm:cxn modelId="{BEB6EBDA-6C91-4A02-8889-8946235016DE}" type="presParOf" srcId="{51F01FA3-7AF4-468A-853D-8087113715E2}" destId="{52F2E27D-B85C-4EE7-AE9A-E4E85C4A3BD9}" srcOrd="0" destOrd="0" presId="urn:microsoft.com/office/officeart/2005/8/layout/process2"/>
    <dgm:cxn modelId="{A7CB25F5-1EC0-49FA-817D-E2E05E42BEBF}" type="presParOf" srcId="{EBBFE233-F503-48BB-B596-B48C53CE7B2A}" destId="{3746137E-ACF9-4AD1-BEE5-4400C3A572B0}" srcOrd="6" destOrd="0" presId="urn:microsoft.com/office/officeart/2005/8/layout/process2"/>
    <dgm:cxn modelId="{E6C523D8-A903-463A-91BB-305009906178}" type="presParOf" srcId="{EBBFE233-F503-48BB-B596-B48C53CE7B2A}" destId="{3B2EFBD6-3A50-4F32-9FE2-74261D3B14E8}" srcOrd="7" destOrd="0" presId="urn:microsoft.com/office/officeart/2005/8/layout/process2"/>
    <dgm:cxn modelId="{8A8D3F20-5D1D-442A-B28C-AD2CC15EE9D6}" type="presParOf" srcId="{3B2EFBD6-3A50-4F32-9FE2-74261D3B14E8}" destId="{E414C0ED-BF0B-430F-A2C1-E0DBB89588BB}" srcOrd="0" destOrd="0" presId="urn:microsoft.com/office/officeart/2005/8/layout/process2"/>
    <dgm:cxn modelId="{2F6A5CF7-26D9-475F-AC5A-54E653EE39F8}" type="presParOf" srcId="{EBBFE233-F503-48BB-B596-B48C53CE7B2A}" destId="{EEF81896-E395-4EC6-80EC-84CF81A7D008}" srcOrd="8" destOrd="0" presId="urn:microsoft.com/office/officeart/2005/8/layout/process2"/>
    <dgm:cxn modelId="{D2B14AF7-3B95-4B51-9429-867FB31760F3}" type="presParOf" srcId="{EBBFE233-F503-48BB-B596-B48C53CE7B2A}" destId="{10D3DA5B-8945-4E52-95E3-AD2B9DDE7CE8}" srcOrd="9" destOrd="0" presId="urn:microsoft.com/office/officeart/2005/8/layout/process2"/>
    <dgm:cxn modelId="{079F53F3-B02A-4048-BFC4-F85A04890E60}" type="presParOf" srcId="{10D3DA5B-8945-4E52-95E3-AD2B9DDE7CE8}" destId="{59ED6797-AE69-416B-BADD-81318E08CFBA}" srcOrd="0" destOrd="0" presId="urn:microsoft.com/office/officeart/2005/8/layout/process2"/>
    <dgm:cxn modelId="{3001CDB5-A597-4448-BBDC-543527EE102C}" type="presParOf" srcId="{EBBFE233-F503-48BB-B596-B48C53CE7B2A}" destId="{CC5DFE60-BE8A-4F96-B00F-9DF31F9A14C0}" srcOrd="10" destOrd="0" presId="urn:microsoft.com/office/officeart/2005/8/layout/process2"/>
    <dgm:cxn modelId="{35A1E4F7-DD2B-4606-A248-7F99E2B80A3C}" type="presParOf" srcId="{EBBFE233-F503-48BB-B596-B48C53CE7B2A}" destId="{7FF41054-9DA4-4B23-B4B3-DB73F4EE8ED9}" srcOrd="11" destOrd="0" presId="urn:microsoft.com/office/officeart/2005/8/layout/process2"/>
    <dgm:cxn modelId="{4420FEE1-E40D-4285-A849-C36E39CCB48C}" type="presParOf" srcId="{7FF41054-9DA4-4B23-B4B3-DB73F4EE8ED9}" destId="{24E7004A-099C-4B17-8D73-CFCCC4FD438A}" srcOrd="0" destOrd="0" presId="urn:microsoft.com/office/officeart/2005/8/layout/process2"/>
    <dgm:cxn modelId="{B145002F-DB6D-4E71-ACBB-A36645672182}" type="presParOf" srcId="{EBBFE233-F503-48BB-B596-B48C53CE7B2A}" destId="{B73BAD95-9446-45D4-974F-32411B454624}" srcOrd="12" destOrd="0" presId="urn:microsoft.com/office/officeart/2005/8/layout/process2"/>
    <dgm:cxn modelId="{1B84D0E1-57A2-4F49-BFBC-DF30E0700FD7}" type="presParOf" srcId="{EBBFE233-F503-48BB-B596-B48C53CE7B2A}" destId="{4BC2D1EC-AF3E-4371-958D-5A41C126EC89}" srcOrd="13" destOrd="0" presId="urn:microsoft.com/office/officeart/2005/8/layout/process2"/>
    <dgm:cxn modelId="{826B756D-037E-46D9-9202-15BF472B3323}" type="presParOf" srcId="{4BC2D1EC-AF3E-4371-958D-5A41C126EC89}" destId="{A41039F0-D36F-427D-A0C9-48BA6FF45722}" srcOrd="0" destOrd="0" presId="urn:microsoft.com/office/officeart/2005/8/layout/process2"/>
    <dgm:cxn modelId="{2F6C10F7-6B39-414A-9729-5F4E91733052}" type="presParOf" srcId="{EBBFE233-F503-48BB-B596-B48C53CE7B2A}" destId="{5B8D0A86-B84C-4E47-BBB9-3308D1602FA5}"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D42394F0-1938-4F6C-9360-E6CB583263D8}" type="doc">
      <dgm:prSet loTypeId="urn:microsoft.com/office/officeart/2005/8/layout/process2" loCatId="process" qsTypeId="urn:microsoft.com/office/officeart/2005/8/quickstyle/simple1" qsCatId="simple" csTypeId="urn:microsoft.com/office/officeart/2005/8/colors/accent1_2" csCatId="accent1" phldr="1"/>
      <dgm:spPr/>
    </dgm:pt>
    <dgm:pt modelId="{E8525C63-ECE6-4A91-86EC-07A772C77185}">
      <dgm:prSet phldrT="[Text]"/>
      <dgm:spPr/>
      <dgm:t>
        <a:bodyPr/>
        <a:lstStyle/>
        <a:p>
          <a:r>
            <a:rPr lang="en-US" smtClean="0"/>
            <a:t>MO creation</a:t>
          </a:r>
          <a:endParaRPr lang="en-US" dirty="0"/>
        </a:p>
      </dgm:t>
    </dgm:pt>
    <dgm:pt modelId="{AF3C577F-F793-4C9A-86E3-EF1488438286}" type="parTrans" cxnId="{A5E25F13-1A76-4F05-94F0-A3763BEFE566}">
      <dgm:prSet/>
      <dgm:spPr/>
      <dgm:t>
        <a:bodyPr/>
        <a:lstStyle/>
        <a:p>
          <a:endParaRPr lang="en-US"/>
        </a:p>
      </dgm:t>
    </dgm:pt>
    <dgm:pt modelId="{A6F574BF-7C84-44CA-B539-039610A0B512}" type="sibTrans" cxnId="{A5E25F13-1A76-4F05-94F0-A3763BEFE566}">
      <dgm:prSet/>
      <dgm:spPr/>
      <dgm:t>
        <a:bodyPr/>
        <a:lstStyle/>
        <a:p>
          <a:endParaRPr lang="en-US"/>
        </a:p>
      </dgm:t>
    </dgm:pt>
    <dgm:pt modelId="{BBD893D6-50FA-4506-AE9F-85DE567CC004}">
      <dgm:prSet phldrT="[Text]"/>
      <dgm:spPr/>
      <dgm:t>
        <a:bodyPr/>
        <a:lstStyle/>
        <a:p>
          <a:r>
            <a:rPr lang="en-US" dirty="0" smtClean="0"/>
            <a:t>Availability Check</a:t>
          </a:r>
          <a:endParaRPr lang="en-US" dirty="0"/>
        </a:p>
      </dgm:t>
    </dgm:pt>
    <dgm:pt modelId="{7016B553-9D20-4B5A-B196-8D6F1993BD0C}" type="parTrans" cxnId="{80097A0B-B455-4D0B-BEFB-3DF8099AB618}">
      <dgm:prSet/>
      <dgm:spPr/>
      <dgm:t>
        <a:bodyPr/>
        <a:lstStyle/>
        <a:p>
          <a:endParaRPr lang="en-US"/>
        </a:p>
      </dgm:t>
    </dgm:pt>
    <dgm:pt modelId="{8853EC18-7B1C-4A4C-9BE8-0E18C838DF04}" type="sibTrans" cxnId="{80097A0B-B455-4D0B-BEFB-3DF8099AB618}">
      <dgm:prSet/>
      <dgm:spPr/>
      <dgm:t>
        <a:bodyPr/>
        <a:lstStyle/>
        <a:p>
          <a:endParaRPr lang="en-US"/>
        </a:p>
      </dgm:t>
    </dgm:pt>
    <dgm:pt modelId="{F20F0C3E-5D0C-4E0D-830E-84D2D2340569}">
      <dgm:prSet phldrT="[Text]"/>
      <dgm:spPr/>
      <dgm:t>
        <a:bodyPr/>
        <a:lstStyle/>
        <a:p>
          <a:r>
            <a:rPr lang="en-US" dirty="0" smtClean="0"/>
            <a:t>Schedule and release</a:t>
          </a:r>
          <a:endParaRPr lang="en-US" dirty="0"/>
        </a:p>
      </dgm:t>
    </dgm:pt>
    <dgm:pt modelId="{86FEC2CD-76CF-4C22-880C-944160A2A328}" type="parTrans" cxnId="{CED0297E-E21B-4679-A88C-D0325C088D98}">
      <dgm:prSet/>
      <dgm:spPr/>
      <dgm:t>
        <a:bodyPr/>
        <a:lstStyle/>
        <a:p>
          <a:endParaRPr lang="en-US"/>
        </a:p>
      </dgm:t>
    </dgm:pt>
    <dgm:pt modelId="{02534D80-77FC-4F19-BB32-3763C9FFB52D}" type="sibTrans" cxnId="{CED0297E-E21B-4679-A88C-D0325C088D98}">
      <dgm:prSet/>
      <dgm:spPr/>
      <dgm:t>
        <a:bodyPr/>
        <a:lstStyle/>
        <a:p>
          <a:endParaRPr lang="en-US"/>
        </a:p>
      </dgm:t>
    </dgm:pt>
    <dgm:pt modelId="{2F5C2E85-8110-4266-8195-B94961EF8C75}">
      <dgm:prSet phldrT="[Text]"/>
      <dgm:spPr/>
      <dgm:t>
        <a:bodyPr/>
        <a:lstStyle/>
        <a:p>
          <a:r>
            <a:rPr lang="en-US" dirty="0" smtClean="0"/>
            <a:t>Shop floor Document</a:t>
          </a:r>
          <a:endParaRPr lang="en-US" dirty="0"/>
        </a:p>
      </dgm:t>
    </dgm:pt>
    <dgm:pt modelId="{04757080-F13C-4CBF-AA18-FA86A18F757D}" type="parTrans" cxnId="{CBAB0C3E-A84C-42B5-8B10-128DD06C44D9}">
      <dgm:prSet/>
      <dgm:spPr/>
      <dgm:t>
        <a:bodyPr/>
        <a:lstStyle/>
        <a:p>
          <a:endParaRPr lang="en-US"/>
        </a:p>
      </dgm:t>
    </dgm:pt>
    <dgm:pt modelId="{13AE9D9D-7AB1-4615-9112-CF87E3BFB76B}" type="sibTrans" cxnId="{CBAB0C3E-A84C-42B5-8B10-128DD06C44D9}">
      <dgm:prSet/>
      <dgm:spPr/>
      <dgm:t>
        <a:bodyPr/>
        <a:lstStyle/>
        <a:p>
          <a:endParaRPr lang="en-US"/>
        </a:p>
      </dgm:t>
    </dgm:pt>
    <dgm:pt modelId="{F4B11088-B12F-4133-BD07-F0C0A9C25F08}">
      <dgm:prSet phldrT="[Text]"/>
      <dgm:spPr/>
      <dgm:t>
        <a:bodyPr/>
        <a:lstStyle/>
        <a:p>
          <a:r>
            <a:rPr lang="en-US" dirty="0" smtClean="0"/>
            <a:t>Good Issue</a:t>
          </a:r>
          <a:endParaRPr lang="en-US" dirty="0"/>
        </a:p>
      </dgm:t>
    </dgm:pt>
    <dgm:pt modelId="{CAC5E4C8-94E7-4AA0-B18F-47A0CA997334}" type="parTrans" cxnId="{0B2BC945-7126-411C-A41F-92AA871F1C9F}">
      <dgm:prSet/>
      <dgm:spPr/>
      <dgm:t>
        <a:bodyPr/>
        <a:lstStyle/>
        <a:p>
          <a:endParaRPr lang="en-US"/>
        </a:p>
      </dgm:t>
    </dgm:pt>
    <dgm:pt modelId="{6CEEF4FF-F54E-4880-982E-A341718A7796}" type="sibTrans" cxnId="{0B2BC945-7126-411C-A41F-92AA871F1C9F}">
      <dgm:prSet/>
      <dgm:spPr/>
      <dgm:t>
        <a:bodyPr/>
        <a:lstStyle/>
        <a:p>
          <a:endParaRPr lang="en-US"/>
        </a:p>
      </dgm:t>
    </dgm:pt>
    <dgm:pt modelId="{588D84B2-DD33-40F0-83C1-2DB37ABFE7EA}">
      <dgm:prSet phldrT="[Text]"/>
      <dgm:spPr/>
      <dgm:t>
        <a:bodyPr/>
        <a:lstStyle/>
        <a:p>
          <a:r>
            <a:rPr lang="en-US" dirty="0" smtClean="0"/>
            <a:t>Complete Confirmation</a:t>
          </a:r>
          <a:endParaRPr lang="en-US" dirty="0"/>
        </a:p>
      </dgm:t>
    </dgm:pt>
    <dgm:pt modelId="{7C31F361-564D-4286-B90D-68F9842E79B2}" type="parTrans" cxnId="{EBF7B693-2473-44B8-8C20-52C635E2DB99}">
      <dgm:prSet/>
      <dgm:spPr/>
      <dgm:t>
        <a:bodyPr/>
        <a:lstStyle/>
        <a:p>
          <a:endParaRPr lang="en-US"/>
        </a:p>
      </dgm:t>
    </dgm:pt>
    <dgm:pt modelId="{E84C5665-66BF-4739-8823-5916546A7762}" type="sibTrans" cxnId="{EBF7B693-2473-44B8-8C20-52C635E2DB99}">
      <dgm:prSet/>
      <dgm:spPr/>
      <dgm:t>
        <a:bodyPr/>
        <a:lstStyle/>
        <a:p>
          <a:endParaRPr lang="en-US"/>
        </a:p>
      </dgm:t>
    </dgm:pt>
    <dgm:pt modelId="{0D7A9DA5-9D42-4E7B-90FF-C4DCAA4016B2}">
      <dgm:prSet phldrT="[Text]"/>
      <dgm:spPr>
        <a:solidFill>
          <a:srgbClr val="FF0000"/>
        </a:solidFill>
      </dgm:spPr>
      <dgm:t>
        <a:bodyPr/>
        <a:lstStyle/>
        <a:p>
          <a:r>
            <a:rPr lang="en-US" dirty="0" smtClean="0"/>
            <a:t>Good Receipt</a:t>
          </a:r>
          <a:endParaRPr lang="en-US" dirty="0"/>
        </a:p>
      </dgm:t>
    </dgm:pt>
    <dgm:pt modelId="{685C2F19-7119-479A-B2D1-6D63A6C4464F}" type="parTrans" cxnId="{465045F7-B2ED-45CF-9D30-133CA18AADCA}">
      <dgm:prSet/>
      <dgm:spPr/>
      <dgm:t>
        <a:bodyPr/>
        <a:lstStyle/>
        <a:p>
          <a:endParaRPr lang="en-US"/>
        </a:p>
      </dgm:t>
    </dgm:pt>
    <dgm:pt modelId="{A13357B9-3D73-4451-986E-35A46C79F57F}" type="sibTrans" cxnId="{465045F7-B2ED-45CF-9D30-133CA18AADCA}">
      <dgm:prSet/>
      <dgm:spPr/>
      <dgm:t>
        <a:bodyPr/>
        <a:lstStyle/>
        <a:p>
          <a:endParaRPr lang="en-US"/>
        </a:p>
      </dgm:t>
    </dgm:pt>
    <dgm:pt modelId="{A8EFDE42-2F65-4DEC-9266-585DE4CDE513}">
      <dgm:prSet phldrT="[Text]"/>
      <dgm:spPr/>
      <dgm:t>
        <a:bodyPr/>
        <a:lstStyle/>
        <a:p>
          <a:r>
            <a:rPr lang="en-US" dirty="0" smtClean="0"/>
            <a:t>Order settlement</a:t>
          </a:r>
          <a:endParaRPr lang="en-US" dirty="0"/>
        </a:p>
      </dgm:t>
    </dgm:pt>
    <dgm:pt modelId="{C3B7B100-AE16-4CBA-81F2-2DEAAD501588}" type="parTrans" cxnId="{8E3648D2-3350-4DAF-AD23-1BAC5B3E41D6}">
      <dgm:prSet/>
      <dgm:spPr/>
      <dgm:t>
        <a:bodyPr/>
        <a:lstStyle/>
        <a:p>
          <a:endParaRPr lang="en-US"/>
        </a:p>
      </dgm:t>
    </dgm:pt>
    <dgm:pt modelId="{90666195-83B9-413A-B342-C166B31D82F2}" type="sibTrans" cxnId="{8E3648D2-3350-4DAF-AD23-1BAC5B3E41D6}">
      <dgm:prSet/>
      <dgm:spPr/>
      <dgm:t>
        <a:bodyPr/>
        <a:lstStyle/>
        <a:p>
          <a:endParaRPr lang="en-US"/>
        </a:p>
      </dgm:t>
    </dgm:pt>
    <dgm:pt modelId="{EBBFE233-F503-48BB-B596-B48C53CE7B2A}" type="pres">
      <dgm:prSet presAssocID="{D42394F0-1938-4F6C-9360-E6CB583263D8}" presName="linearFlow" presStyleCnt="0">
        <dgm:presLayoutVars>
          <dgm:resizeHandles val="exact"/>
        </dgm:presLayoutVars>
      </dgm:prSet>
      <dgm:spPr/>
    </dgm:pt>
    <dgm:pt modelId="{973EFD64-55CF-4286-9D70-AA5B58C63220}" type="pres">
      <dgm:prSet presAssocID="{E8525C63-ECE6-4A91-86EC-07A772C77185}" presName="node" presStyleLbl="node1" presStyleIdx="0" presStyleCnt="8">
        <dgm:presLayoutVars>
          <dgm:bulletEnabled val="1"/>
        </dgm:presLayoutVars>
      </dgm:prSet>
      <dgm:spPr/>
      <dgm:t>
        <a:bodyPr/>
        <a:lstStyle/>
        <a:p>
          <a:endParaRPr lang="en-US"/>
        </a:p>
      </dgm:t>
    </dgm:pt>
    <dgm:pt modelId="{30DFC55E-FBEC-4953-BAD3-67641494B021}" type="pres">
      <dgm:prSet presAssocID="{A6F574BF-7C84-44CA-B539-039610A0B512}" presName="sibTrans" presStyleLbl="sibTrans2D1" presStyleIdx="0" presStyleCnt="7"/>
      <dgm:spPr/>
      <dgm:t>
        <a:bodyPr/>
        <a:lstStyle/>
        <a:p>
          <a:endParaRPr lang="en-US"/>
        </a:p>
      </dgm:t>
    </dgm:pt>
    <dgm:pt modelId="{B81BC58C-53D2-40B5-AB93-F5A41E3784E9}" type="pres">
      <dgm:prSet presAssocID="{A6F574BF-7C84-44CA-B539-039610A0B512}" presName="connectorText" presStyleLbl="sibTrans2D1" presStyleIdx="0" presStyleCnt="7"/>
      <dgm:spPr/>
      <dgm:t>
        <a:bodyPr/>
        <a:lstStyle/>
        <a:p>
          <a:endParaRPr lang="en-US"/>
        </a:p>
      </dgm:t>
    </dgm:pt>
    <dgm:pt modelId="{FC3CD417-7AFF-475C-AD73-87BE60170E14}" type="pres">
      <dgm:prSet presAssocID="{BBD893D6-50FA-4506-AE9F-85DE567CC004}" presName="node" presStyleLbl="node1" presStyleIdx="1" presStyleCnt="8">
        <dgm:presLayoutVars>
          <dgm:bulletEnabled val="1"/>
        </dgm:presLayoutVars>
      </dgm:prSet>
      <dgm:spPr/>
      <dgm:t>
        <a:bodyPr/>
        <a:lstStyle/>
        <a:p>
          <a:endParaRPr lang="en-US"/>
        </a:p>
      </dgm:t>
    </dgm:pt>
    <dgm:pt modelId="{E5402DEA-4016-4F14-844C-B01D655D8348}" type="pres">
      <dgm:prSet presAssocID="{8853EC18-7B1C-4A4C-9BE8-0E18C838DF04}" presName="sibTrans" presStyleLbl="sibTrans2D1" presStyleIdx="1" presStyleCnt="7"/>
      <dgm:spPr/>
      <dgm:t>
        <a:bodyPr/>
        <a:lstStyle/>
        <a:p>
          <a:endParaRPr lang="en-US"/>
        </a:p>
      </dgm:t>
    </dgm:pt>
    <dgm:pt modelId="{000C69A8-899A-43EA-8E14-D3798DDCC136}" type="pres">
      <dgm:prSet presAssocID="{8853EC18-7B1C-4A4C-9BE8-0E18C838DF04}" presName="connectorText" presStyleLbl="sibTrans2D1" presStyleIdx="1" presStyleCnt="7"/>
      <dgm:spPr/>
      <dgm:t>
        <a:bodyPr/>
        <a:lstStyle/>
        <a:p>
          <a:endParaRPr lang="en-US"/>
        </a:p>
      </dgm:t>
    </dgm:pt>
    <dgm:pt modelId="{3C5BE524-190D-4432-863E-5FF0620676C3}" type="pres">
      <dgm:prSet presAssocID="{F20F0C3E-5D0C-4E0D-830E-84D2D2340569}" presName="node" presStyleLbl="node1" presStyleIdx="2" presStyleCnt="8">
        <dgm:presLayoutVars>
          <dgm:bulletEnabled val="1"/>
        </dgm:presLayoutVars>
      </dgm:prSet>
      <dgm:spPr/>
      <dgm:t>
        <a:bodyPr/>
        <a:lstStyle/>
        <a:p>
          <a:endParaRPr lang="en-US"/>
        </a:p>
      </dgm:t>
    </dgm:pt>
    <dgm:pt modelId="{51F01FA3-7AF4-468A-853D-8087113715E2}" type="pres">
      <dgm:prSet presAssocID="{02534D80-77FC-4F19-BB32-3763C9FFB52D}" presName="sibTrans" presStyleLbl="sibTrans2D1" presStyleIdx="2" presStyleCnt="7"/>
      <dgm:spPr/>
      <dgm:t>
        <a:bodyPr/>
        <a:lstStyle/>
        <a:p>
          <a:endParaRPr lang="en-US"/>
        </a:p>
      </dgm:t>
    </dgm:pt>
    <dgm:pt modelId="{52F2E27D-B85C-4EE7-AE9A-E4E85C4A3BD9}" type="pres">
      <dgm:prSet presAssocID="{02534D80-77FC-4F19-BB32-3763C9FFB52D}" presName="connectorText" presStyleLbl="sibTrans2D1" presStyleIdx="2" presStyleCnt="7"/>
      <dgm:spPr/>
      <dgm:t>
        <a:bodyPr/>
        <a:lstStyle/>
        <a:p>
          <a:endParaRPr lang="en-US"/>
        </a:p>
      </dgm:t>
    </dgm:pt>
    <dgm:pt modelId="{3746137E-ACF9-4AD1-BEE5-4400C3A572B0}" type="pres">
      <dgm:prSet presAssocID="{2F5C2E85-8110-4266-8195-B94961EF8C75}" presName="node" presStyleLbl="node1" presStyleIdx="3" presStyleCnt="8">
        <dgm:presLayoutVars>
          <dgm:bulletEnabled val="1"/>
        </dgm:presLayoutVars>
      </dgm:prSet>
      <dgm:spPr/>
      <dgm:t>
        <a:bodyPr/>
        <a:lstStyle/>
        <a:p>
          <a:endParaRPr lang="en-US"/>
        </a:p>
      </dgm:t>
    </dgm:pt>
    <dgm:pt modelId="{3B2EFBD6-3A50-4F32-9FE2-74261D3B14E8}" type="pres">
      <dgm:prSet presAssocID="{13AE9D9D-7AB1-4615-9112-CF87E3BFB76B}" presName="sibTrans" presStyleLbl="sibTrans2D1" presStyleIdx="3" presStyleCnt="7"/>
      <dgm:spPr/>
      <dgm:t>
        <a:bodyPr/>
        <a:lstStyle/>
        <a:p>
          <a:endParaRPr lang="en-US"/>
        </a:p>
      </dgm:t>
    </dgm:pt>
    <dgm:pt modelId="{E414C0ED-BF0B-430F-A2C1-E0DBB89588BB}" type="pres">
      <dgm:prSet presAssocID="{13AE9D9D-7AB1-4615-9112-CF87E3BFB76B}" presName="connectorText" presStyleLbl="sibTrans2D1" presStyleIdx="3" presStyleCnt="7"/>
      <dgm:spPr/>
      <dgm:t>
        <a:bodyPr/>
        <a:lstStyle/>
        <a:p>
          <a:endParaRPr lang="en-US"/>
        </a:p>
      </dgm:t>
    </dgm:pt>
    <dgm:pt modelId="{EEF81896-E395-4EC6-80EC-84CF81A7D008}" type="pres">
      <dgm:prSet presAssocID="{F4B11088-B12F-4133-BD07-F0C0A9C25F08}" presName="node" presStyleLbl="node1" presStyleIdx="4" presStyleCnt="8">
        <dgm:presLayoutVars>
          <dgm:bulletEnabled val="1"/>
        </dgm:presLayoutVars>
      </dgm:prSet>
      <dgm:spPr/>
      <dgm:t>
        <a:bodyPr/>
        <a:lstStyle/>
        <a:p>
          <a:endParaRPr lang="en-US"/>
        </a:p>
      </dgm:t>
    </dgm:pt>
    <dgm:pt modelId="{10D3DA5B-8945-4E52-95E3-AD2B9DDE7CE8}" type="pres">
      <dgm:prSet presAssocID="{6CEEF4FF-F54E-4880-982E-A341718A7796}" presName="sibTrans" presStyleLbl="sibTrans2D1" presStyleIdx="4" presStyleCnt="7"/>
      <dgm:spPr/>
      <dgm:t>
        <a:bodyPr/>
        <a:lstStyle/>
        <a:p>
          <a:endParaRPr lang="en-US"/>
        </a:p>
      </dgm:t>
    </dgm:pt>
    <dgm:pt modelId="{59ED6797-AE69-416B-BADD-81318E08CFBA}" type="pres">
      <dgm:prSet presAssocID="{6CEEF4FF-F54E-4880-982E-A341718A7796}" presName="connectorText" presStyleLbl="sibTrans2D1" presStyleIdx="4" presStyleCnt="7"/>
      <dgm:spPr/>
      <dgm:t>
        <a:bodyPr/>
        <a:lstStyle/>
        <a:p>
          <a:endParaRPr lang="en-US"/>
        </a:p>
      </dgm:t>
    </dgm:pt>
    <dgm:pt modelId="{CC5DFE60-BE8A-4F96-B00F-9DF31F9A14C0}" type="pres">
      <dgm:prSet presAssocID="{588D84B2-DD33-40F0-83C1-2DB37ABFE7EA}" presName="node" presStyleLbl="node1" presStyleIdx="5" presStyleCnt="8">
        <dgm:presLayoutVars>
          <dgm:bulletEnabled val="1"/>
        </dgm:presLayoutVars>
      </dgm:prSet>
      <dgm:spPr/>
      <dgm:t>
        <a:bodyPr/>
        <a:lstStyle/>
        <a:p>
          <a:endParaRPr lang="en-US"/>
        </a:p>
      </dgm:t>
    </dgm:pt>
    <dgm:pt modelId="{7FF41054-9DA4-4B23-B4B3-DB73F4EE8ED9}" type="pres">
      <dgm:prSet presAssocID="{E84C5665-66BF-4739-8823-5916546A7762}" presName="sibTrans" presStyleLbl="sibTrans2D1" presStyleIdx="5" presStyleCnt="7"/>
      <dgm:spPr/>
      <dgm:t>
        <a:bodyPr/>
        <a:lstStyle/>
        <a:p>
          <a:endParaRPr lang="en-US"/>
        </a:p>
      </dgm:t>
    </dgm:pt>
    <dgm:pt modelId="{24E7004A-099C-4B17-8D73-CFCCC4FD438A}" type="pres">
      <dgm:prSet presAssocID="{E84C5665-66BF-4739-8823-5916546A7762}" presName="connectorText" presStyleLbl="sibTrans2D1" presStyleIdx="5" presStyleCnt="7"/>
      <dgm:spPr/>
      <dgm:t>
        <a:bodyPr/>
        <a:lstStyle/>
        <a:p>
          <a:endParaRPr lang="en-US"/>
        </a:p>
      </dgm:t>
    </dgm:pt>
    <dgm:pt modelId="{B73BAD95-9446-45D4-974F-32411B454624}" type="pres">
      <dgm:prSet presAssocID="{0D7A9DA5-9D42-4E7B-90FF-C4DCAA4016B2}" presName="node" presStyleLbl="node1" presStyleIdx="6" presStyleCnt="8">
        <dgm:presLayoutVars>
          <dgm:bulletEnabled val="1"/>
        </dgm:presLayoutVars>
      </dgm:prSet>
      <dgm:spPr/>
      <dgm:t>
        <a:bodyPr/>
        <a:lstStyle/>
        <a:p>
          <a:endParaRPr lang="en-US"/>
        </a:p>
      </dgm:t>
    </dgm:pt>
    <dgm:pt modelId="{4BC2D1EC-AF3E-4371-958D-5A41C126EC89}" type="pres">
      <dgm:prSet presAssocID="{A13357B9-3D73-4451-986E-35A46C79F57F}" presName="sibTrans" presStyleLbl="sibTrans2D1" presStyleIdx="6" presStyleCnt="7"/>
      <dgm:spPr/>
      <dgm:t>
        <a:bodyPr/>
        <a:lstStyle/>
        <a:p>
          <a:endParaRPr lang="en-US"/>
        </a:p>
      </dgm:t>
    </dgm:pt>
    <dgm:pt modelId="{A41039F0-D36F-427D-A0C9-48BA6FF45722}" type="pres">
      <dgm:prSet presAssocID="{A13357B9-3D73-4451-986E-35A46C79F57F}" presName="connectorText" presStyleLbl="sibTrans2D1" presStyleIdx="6" presStyleCnt="7"/>
      <dgm:spPr/>
      <dgm:t>
        <a:bodyPr/>
        <a:lstStyle/>
        <a:p>
          <a:endParaRPr lang="en-US"/>
        </a:p>
      </dgm:t>
    </dgm:pt>
    <dgm:pt modelId="{5B8D0A86-B84C-4E47-BBB9-3308D1602FA5}" type="pres">
      <dgm:prSet presAssocID="{A8EFDE42-2F65-4DEC-9266-585DE4CDE513}" presName="node" presStyleLbl="node1" presStyleIdx="7" presStyleCnt="8">
        <dgm:presLayoutVars>
          <dgm:bulletEnabled val="1"/>
        </dgm:presLayoutVars>
      </dgm:prSet>
      <dgm:spPr/>
      <dgm:t>
        <a:bodyPr/>
        <a:lstStyle/>
        <a:p>
          <a:endParaRPr lang="en-US"/>
        </a:p>
      </dgm:t>
    </dgm:pt>
  </dgm:ptLst>
  <dgm:cxnLst>
    <dgm:cxn modelId="{65A2649B-8BE2-4F23-B4A6-486C7B80E147}" type="presOf" srcId="{A13357B9-3D73-4451-986E-35A46C79F57F}" destId="{A41039F0-D36F-427D-A0C9-48BA6FF45722}" srcOrd="1" destOrd="0" presId="urn:microsoft.com/office/officeart/2005/8/layout/process2"/>
    <dgm:cxn modelId="{F9F40C51-719E-43D7-B9F2-BD7B4E9CBBD6}" type="presOf" srcId="{A6F574BF-7C84-44CA-B539-039610A0B512}" destId="{B81BC58C-53D2-40B5-AB93-F5A41E3784E9}" srcOrd="1" destOrd="0" presId="urn:microsoft.com/office/officeart/2005/8/layout/process2"/>
    <dgm:cxn modelId="{6D72B52F-6159-41D4-8A24-4D4B7F17ABDE}" type="presOf" srcId="{13AE9D9D-7AB1-4615-9112-CF87E3BFB76B}" destId="{3B2EFBD6-3A50-4F32-9FE2-74261D3B14E8}" srcOrd="0" destOrd="0" presId="urn:microsoft.com/office/officeart/2005/8/layout/process2"/>
    <dgm:cxn modelId="{FF0593B8-820F-4EB5-A49A-56D670C8778F}" type="presOf" srcId="{E8525C63-ECE6-4A91-86EC-07A772C77185}" destId="{973EFD64-55CF-4286-9D70-AA5B58C63220}" srcOrd="0" destOrd="0" presId="urn:microsoft.com/office/officeart/2005/8/layout/process2"/>
    <dgm:cxn modelId="{A5E25F13-1A76-4F05-94F0-A3763BEFE566}" srcId="{D42394F0-1938-4F6C-9360-E6CB583263D8}" destId="{E8525C63-ECE6-4A91-86EC-07A772C77185}" srcOrd="0" destOrd="0" parTransId="{AF3C577F-F793-4C9A-86E3-EF1488438286}" sibTransId="{A6F574BF-7C84-44CA-B539-039610A0B512}"/>
    <dgm:cxn modelId="{CBAB0C3E-A84C-42B5-8B10-128DD06C44D9}" srcId="{D42394F0-1938-4F6C-9360-E6CB583263D8}" destId="{2F5C2E85-8110-4266-8195-B94961EF8C75}" srcOrd="3" destOrd="0" parTransId="{04757080-F13C-4CBF-AA18-FA86A18F757D}" sibTransId="{13AE9D9D-7AB1-4615-9112-CF87E3BFB76B}"/>
    <dgm:cxn modelId="{7B4A115F-173E-4006-BCBD-AD26850038E9}" type="presOf" srcId="{E84C5665-66BF-4739-8823-5916546A7762}" destId="{7FF41054-9DA4-4B23-B4B3-DB73F4EE8ED9}" srcOrd="0" destOrd="0" presId="urn:microsoft.com/office/officeart/2005/8/layout/process2"/>
    <dgm:cxn modelId="{4747904D-2178-4525-BAA0-B5A6B5F0CD32}" type="presOf" srcId="{02534D80-77FC-4F19-BB32-3763C9FFB52D}" destId="{52F2E27D-B85C-4EE7-AE9A-E4E85C4A3BD9}" srcOrd="1" destOrd="0" presId="urn:microsoft.com/office/officeart/2005/8/layout/process2"/>
    <dgm:cxn modelId="{FFEFD042-508C-46E0-9CE1-248051C27B6C}" type="presOf" srcId="{A8EFDE42-2F65-4DEC-9266-585DE4CDE513}" destId="{5B8D0A86-B84C-4E47-BBB9-3308D1602FA5}" srcOrd="0" destOrd="0" presId="urn:microsoft.com/office/officeart/2005/8/layout/process2"/>
    <dgm:cxn modelId="{BCC5B159-0817-483D-939F-FCF1AA382A8E}" type="presOf" srcId="{2F5C2E85-8110-4266-8195-B94961EF8C75}" destId="{3746137E-ACF9-4AD1-BEE5-4400C3A572B0}" srcOrd="0" destOrd="0" presId="urn:microsoft.com/office/officeart/2005/8/layout/process2"/>
    <dgm:cxn modelId="{96A8B3A7-77BC-41BD-8D25-D4A8F86EC421}" type="presOf" srcId="{E84C5665-66BF-4739-8823-5916546A7762}" destId="{24E7004A-099C-4B17-8D73-CFCCC4FD438A}" srcOrd="1" destOrd="0" presId="urn:microsoft.com/office/officeart/2005/8/layout/process2"/>
    <dgm:cxn modelId="{05E54E64-2B9A-4C34-8ED3-7FB641CBEDDB}" type="presOf" srcId="{0D7A9DA5-9D42-4E7B-90FF-C4DCAA4016B2}" destId="{B73BAD95-9446-45D4-974F-32411B454624}" srcOrd="0" destOrd="0" presId="urn:microsoft.com/office/officeart/2005/8/layout/process2"/>
    <dgm:cxn modelId="{1DA89AF0-B29E-4066-AD9B-8E788F03E37A}" type="presOf" srcId="{8853EC18-7B1C-4A4C-9BE8-0E18C838DF04}" destId="{000C69A8-899A-43EA-8E14-D3798DDCC136}" srcOrd="1" destOrd="0" presId="urn:microsoft.com/office/officeart/2005/8/layout/process2"/>
    <dgm:cxn modelId="{0B2BC945-7126-411C-A41F-92AA871F1C9F}" srcId="{D42394F0-1938-4F6C-9360-E6CB583263D8}" destId="{F4B11088-B12F-4133-BD07-F0C0A9C25F08}" srcOrd="4" destOrd="0" parTransId="{CAC5E4C8-94E7-4AA0-B18F-47A0CA997334}" sibTransId="{6CEEF4FF-F54E-4880-982E-A341718A7796}"/>
    <dgm:cxn modelId="{22E45E0D-8BE5-4447-B752-0F47F2EB9697}" type="presOf" srcId="{02534D80-77FC-4F19-BB32-3763C9FFB52D}" destId="{51F01FA3-7AF4-468A-853D-8087113715E2}" srcOrd="0" destOrd="0" presId="urn:microsoft.com/office/officeart/2005/8/layout/process2"/>
    <dgm:cxn modelId="{1DD5003B-CB45-4429-BEEC-598D5F19F189}" type="presOf" srcId="{F20F0C3E-5D0C-4E0D-830E-84D2D2340569}" destId="{3C5BE524-190D-4432-863E-5FF0620676C3}" srcOrd="0" destOrd="0" presId="urn:microsoft.com/office/officeart/2005/8/layout/process2"/>
    <dgm:cxn modelId="{606D7691-EF0E-4882-A909-C2A8AAB6920F}" type="presOf" srcId="{BBD893D6-50FA-4506-AE9F-85DE567CC004}" destId="{FC3CD417-7AFF-475C-AD73-87BE60170E14}" srcOrd="0" destOrd="0" presId="urn:microsoft.com/office/officeart/2005/8/layout/process2"/>
    <dgm:cxn modelId="{D5C51830-9D21-4852-8677-59973137D91D}" type="presOf" srcId="{588D84B2-DD33-40F0-83C1-2DB37ABFE7EA}" destId="{CC5DFE60-BE8A-4F96-B00F-9DF31F9A14C0}" srcOrd="0" destOrd="0" presId="urn:microsoft.com/office/officeart/2005/8/layout/process2"/>
    <dgm:cxn modelId="{6659D330-45C6-4EB6-854D-3338C93162D0}" type="presOf" srcId="{8853EC18-7B1C-4A4C-9BE8-0E18C838DF04}" destId="{E5402DEA-4016-4F14-844C-B01D655D8348}" srcOrd="0" destOrd="0" presId="urn:microsoft.com/office/officeart/2005/8/layout/process2"/>
    <dgm:cxn modelId="{AFBDFE3B-D1BE-4C99-B7C0-5B4FA7A5BCE5}" type="presOf" srcId="{F4B11088-B12F-4133-BD07-F0C0A9C25F08}" destId="{EEF81896-E395-4EC6-80EC-84CF81A7D008}" srcOrd="0" destOrd="0" presId="urn:microsoft.com/office/officeart/2005/8/layout/process2"/>
    <dgm:cxn modelId="{FE524F82-6D86-4F5A-BE07-A640310D172A}" type="presOf" srcId="{A6F574BF-7C84-44CA-B539-039610A0B512}" destId="{30DFC55E-FBEC-4953-BAD3-67641494B021}" srcOrd="0" destOrd="0" presId="urn:microsoft.com/office/officeart/2005/8/layout/process2"/>
    <dgm:cxn modelId="{477A188B-3678-4D96-AF0D-1623199A36DB}" type="presOf" srcId="{D42394F0-1938-4F6C-9360-E6CB583263D8}" destId="{EBBFE233-F503-48BB-B596-B48C53CE7B2A}" srcOrd="0" destOrd="0" presId="urn:microsoft.com/office/officeart/2005/8/layout/process2"/>
    <dgm:cxn modelId="{CED0297E-E21B-4679-A88C-D0325C088D98}" srcId="{D42394F0-1938-4F6C-9360-E6CB583263D8}" destId="{F20F0C3E-5D0C-4E0D-830E-84D2D2340569}" srcOrd="2" destOrd="0" parTransId="{86FEC2CD-76CF-4C22-880C-944160A2A328}" sibTransId="{02534D80-77FC-4F19-BB32-3763C9FFB52D}"/>
    <dgm:cxn modelId="{EBF7B693-2473-44B8-8C20-52C635E2DB99}" srcId="{D42394F0-1938-4F6C-9360-E6CB583263D8}" destId="{588D84B2-DD33-40F0-83C1-2DB37ABFE7EA}" srcOrd="5" destOrd="0" parTransId="{7C31F361-564D-4286-B90D-68F9842E79B2}" sibTransId="{E84C5665-66BF-4739-8823-5916546A7762}"/>
    <dgm:cxn modelId="{5FCF8801-654B-44ED-8252-0C9E3B8EE324}" type="presOf" srcId="{13AE9D9D-7AB1-4615-9112-CF87E3BFB76B}" destId="{E414C0ED-BF0B-430F-A2C1-E0DBB89588BB}" srcOrd="1" destOrd="0" presId="urn:microsoft.com/office/officeart/2005/8/layout/process2"/>
    <dgm:cxn modelId="{827826FA-0C93-4556-9101-4A137A7CA529}" type="presOf" srcId="{6CEEF4FF-F54E-4880-982E-A341718A7796}" destId="{10D3DA5B-8945-4E52-95E3-AD2B9DDE7CE8}" srcOrd="0" destOrd="0" presId="urn:microsoft.com/office/officeart/2005/8/layout/process2"/>
    <dgm:cxn modelId="{465045F7-B2ED-45CF-9D30-133CA18AADCA}" srcId="{D42394F0-1938-4F6C-9360-E6CB583263D8}" destId="{0D7A9DA5-9D42-4E7B-90FF-C4DCAA4016B2}" srcOrd="6" destOrd="0" parTransId="{685C2F19-7119-479A-B2D1-6D63A6C4464F}" sibTransId="{A13357B9-3D73-4451-986E-35A46C79F57F}"/>
    <dgm:cxn modelId="{8E3648D2-3350-4DAF-AD23-1BAC5B3E41D6}" srcId="{D42394F0-1938-4F6C-9360-E6CB583263D8}" destId="{A8EFDE42-2F65-4DEC-9266-585DE4CDE513}" srcOrd="7" destOrd="0" parTransId="{C3B7B100-AE16-4CBA-81F2-2DEAAD501588}" sibTransId="{90666195-83B9-413A-B342-C166B31D82F2}"/>
    <dgm:cxn modelId="{431E7A04-FEF0-4C98-8036-5F694B9D32B2}" type="presOf" srcId="{A13357B9-3D73-4451-986E-35A46C79F57F}" destId="{4BC2D1EC-AF3E-4371-958D-5A41C126EC89}" srcOrd="0" destOrd="0" presId="urn:microsoft.com/office/officeart/2005/8/layout/process2"/>
    <dgm:cxn modelId="{80097A0B-B455-4D0B-BEFB-3DF8099AB618}" srcId="{D42394F0-1938-4F6C-9360-E6CB583263D8}" destId="{BBD893D6-50FA-4506-AE9F-85DE567CC004}" srcOrd="1" destOrd="0" parTransId="{7016B553-9D20-4B5A-B196-8D6F1993BD0C}" sibTransId="{8853EC18-7B1C-4A4C-9BE8-0E18C838DF04}"/>
    <dgm:cxn modelId="{044EAB84-A247-4AEE-8798-6C27C8282292}" type="presOf" srcId="{6CEEF4FF-F54E-4880-982E-A341718A7796}" destId="{59ED6797-AE69-416B-BADD-81318E08CFBA}" srcOrd="1" destOrd="0" presId="urn:microsoft.com/office/officeart/2005/8/layout/process2"/>
    <dgm:cxn modelId="{D640055F-92D5-43BA-BBAB-323BFE6ED989}" type="presParOf" srcId="{EBBFE233-F503-48BB-B596-B48C53CE7B2A}" destId="{973EFD64-55CF-4286-9D70-AA5B58C63220}" srcOrd="0" destOrd="0" presId="urn:microsoft.com/office/officeart/2005/8/layout/process2"/>
    <dgm:cxn modelId="{FE6F3A0F-C1C0-4793-B9D4-344016CDA1CA}" type="presParOf" srcId="{EBBFE233-F503-48BB-B596-B48C53CE7B2A}" destId="{30DFC55E-FBEC-4953-BAD3-67641494B021}" srcOrd="1" destOrd="0" presId="urn:microsoft.com/office/officeart/2005/8/layout/process2"/>
    <dgm:cxn modelId="{A99E67D2-3DEF-4D8D-A191-9B02E98038CD}" type="presParOf" srcId="{30DFC55E-FBEC-4953-BAD3-67641494B021}" destId="{B81BC58C-53D2-40B5-AB93-F5A41E3784E9}" srcOrd="0" destOrd="0" presId="urn:microsoft.com/office/officeart/2005/8/layout/process2"/>
    <dgm:cxn modelId="{2162FA30-CC8B-47DD-96CE-6AB4D54E6551}" type="presParOf" srcId="{EBBFE233-F503-48BB-B596-B48C53CE7B2A}" destId="{FC3CD417-7AFF-475C-AD73-87BE60170E14}" srcOrd="2" destOrd="0" presId="urn:microsoft.com/office/officeart/2005/8/layout/process2"/>
    <dgm:cxn modelId="{39D81E39-199A-4BAC-A0B4-259196FE11B3}" type="presParOf" srcId="{EBBFE233-F503-48BB-B596-B48C53CE7B2A}" destId="{E5402DEA-4016-4F14-844C-B01D655D8348}" srcOrd="3" destOrd="0" presId="urn:microsoft.com/office/officeart/2005/8/layout/process2"/>
    <dgm:cxn modelId="{FF43A119-3976-48F5-8ADE-3E1F4D37CB12}" type="presParOf" srcId="{E5402DEA-4016-4F14-844C-B01D655D8348}" destId="{000C69A8-899A-43EA-8E14-D3798DDCC136}" srcOrd="0" destOrd="0" presId="urn:microsoft.com/office/officeart/2005/8/layout/process2"/>
    <dgm:cxn modelId="{95F903BB-03CF-47D1-B5F2-3BEA82F90C92}" type="presParOf" srcId="{EBBFE233-F503-48BB-B596-B48C53CE7B2A}" destId="{3C5BE524-190D-4432-863E-5FF0620676C3}" srcOrd="4" destOrd="0" presId="urn:microsoft.com/office/officeart/2005/8/layout/process2"/>
    <dgm:cxn modelId="{579A952C-6C87-44D7-A5B5-C645A731DF22}" type="presParOf" srcId="{EBBFE233-F503-48BB-B596-B48C53CE7B2A}" destId="{51F01FA3-7AF4-468A-853D-8087113715E2}" srcOrd="5" destOrd="0" presId="urn:microsoft.com/office/officeart/2005/8/layout/process2"/>
    <dgm:cxn modelId="{14459C9B-A89A-4CA4-999E-78F1F1402839}" type="presParOf" srcId="{51F01FA3-7AF4-468A-853D-8087113715E2}" destId="{52F2E27D-B85C-4EE7-AE9A-E4E85C4A3BD9}" srcOrd="0" destOrd="0" presId="urn:microsoft.com/office/officeart/2005/8/layout/process2"/>
    <dgm:cxn modelId="{F7213EBB-6A7A-4CBB-BAEF-E4DF87C896C0}" type="presParOf" srcId="{EBBFE233-F503-48BB-B596-B48C53CE7B2A}" destId="{3746137E-ACF9-4AD1-BEE5-4400C3A572B0}" srcOrd="6" destOrd="0" presId="urn:microsoft.com/office/officeart/2005/8/layout/process2"/>
    <dgm:cxn modelId="{57B6B38F-BE23-412B-ABF1-DC1189E169C9}" type="presParOf" srcId="{EBBFE233-F503-48BB-B596-B48C53CE7B2A}" destId="{3B2EFBD6-3A50-4F32-9FE2-74261D3B14E8}" srcOrd="7" destOrd="0" presId="urn:microsoft.com/office/officeart/2005/8/layout/process2"/>
    <dgm:cxn modelId="{8D3247AB-2D4B-4474-A0A2-8897006D241A}" type="presParOf" srcId="{3B2EFBD6-3A50-4F32-9FE2-74261D3B14E8}" destId="{E414C0ED-BF0B-430F-A2C1-E0DBB89588BB}" srcOrd="0" destOrd="0" presId="urn:microsoft.com/office/officeart/2005/8/layout/process2"/>
    <dgm:cxn modelId="{DF7B37B9-7B1D-43FD-B07A-FD7879E07A8C}" type="presParOf" srcId="{EBBFE233-F503-48BB-B596-B48C53CE7B2A}" destId="{EEF81896-E395-4EC6-80EC-84CF81A7D008}" srcOrd="8" destOrd="0" presId="urn:microsoft.com/office/officeart/2005/8/layout/process2"/>
    <dgm:cxn modelId="{28A868B4-4DE8-4E7F-87E3-B8FF0D1C57C2}" type="presParOf" srcId="{EBBFE233-F503-48BB-B596-B48C53CE7B2A}" destId="{10D3DA5B-8945-4E52-95E3-AD2B9DDE7CE8}" srcOrd="9" destOrd="0" presId="urn:microsoft.com/office/officeart/2005/8/layout/process2"/>
    <dgm:cxn modelId="{0C05DF8F-BB4F-4444-9F09-ECC7CDE7E131}" type="presParOf" srcId="{10D3DA5B-8945-4E52-95E3-AD2B9DDE7CE8}" destId="{59ED6797-AE69-416B-BADD-81318E08CFBA}" srcOrd="0" destOrd="0" presId="urn:microsoft.com/office/officeart/2005/8/layout/process2"/>
    <dgm:cxn modelId="{9FD72B8E-1491-498B-9DBB-DFA596874185}" type="presParOf" srcId="{EBBFE233-F503-48BB-B596-B48C53CE7B2A}" destId="{CC5DFE60-BE8A-4F96-B00F-9DF31F9A14C0}" srcOrd="10" destOrd="0" presId="urn:microsoft.com/office/officeart/2005/8/layout/process2"/>
    <dgm:cxn modelId="{96708AC8-58E7-4413-9173-274E1811035E}" type="presParOf" srcId="{EBBFE233-F503-48BB-B596-B48C53CE7B2A}" destId="{7FF41054-9DA4-4B23-B4B3-DB73F4EE8ED9}" srcOrd="11" destOrd="0" presId="urn:microsoft.com/office/officeart/2005/8/layout/process2"/>
    <dgm:cxn modelId="{78295319-AE84-4468-89E1-AFCBFF4D029E}" type="presParOf" srcId="{7FF41054-9DA4-4B23-B4B3-DB73F4EE8ED9}" destId="{24E7004A-099C-4B17-8D73-CFCCC4FD438A}" srcOrd="0" destOrd="0" presId="urn:microsoft.com/office/officeart/2005/8/layout/process2"/>
    <dgm:cxn modelId="{FEF8E42F-0504-454A-A305-EDA616462267}" type="presParOf" srcId="{EBBFE233-F503-48BB-B596-B48C53CE7B2A}" destId="{B73BAD95-9446-45D4-974F-32411B454624}" srcOrd="12" destOrd="0" presId="urn:microsoft.com/office/officeart/2005/8/layout/process2"/>
    <dgm:cxn modelId="{55D9BD0C-4D7E-49DC-9E5A-04C64E591681}" type="presParOf" srcId="{EBBFE233-F503-48BB-B596-B48C53CE7B2A}" destId="{4BC2D1EC-AF3E-4371-958D-5A41C126EC89}" srcOrd="13" destOrd="0" presId="urn:microsoft.com/office/officeart/2005/8/layout/process2"/>
    <dgm:cxn modelId="{4433B511-711F-436F-8788-DB5D14EA8F9F}" type="presParOf" srcId="{4BC2D1EC-AF3E-4371-958D-5A41C126EC89}" destId="{A41039F0-D36F-427D-A0C9-48BA6FF45722}" srcOrd="0" destOrd="0" presId="urn:microsoft.com/office/officeart/2005/8/layout/process2"/>
    <dgm:cxn modelId="{B68481EF-DDA4-4546-ADB1-0061DF4CB12F}" type="presParOf" srcId="{EBBFE233-F503-48BB-B596-B48C53CE7B2A}" destId="{5B8D0A86-B84C-4E47-BBB9-3308D1602FA5}"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D055E146-DA82-4F40-959A-717C2720BD59}">
      <dgm:prSet phldrT="[Text]"/>
      <dgm:spPr/>
      <dgm:t>
        <a:bodyPr/>
        <a:lstStyle/>
        <a:p>
          <a:pPr algn="ctr"/>
          <a:r>
            <a:rPr lang="en-US" dirty="0" smtClean="0"/>
            <a:t>Production Strategies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A2CEE9E6-CCD4-4BF3-A4D5-2CCA1E310549}">
      <dgm:prSet phldrT="[Text]"/>
      <dgm:spPr/>
      <dgm:t>
        <a:bodyPr/>
        <a:lstStyle/>
        <a:p>
          <a:pPr algn="ctr"/>
          <a:r>
            <a:rPr lang="en-US" dirty="0" smtClean="0"/>
            <a:t>Production Process</a:t>
          </a:r>
          <a:endParaRPr lang="en-US" dirty="0"/>
        </a:p>
      </dgm:t>
    </dgm:pt>
    <dgm:pt modelId="{F48C7EC0-8B99-41EC-A246-1E6FF0D4CAE2}" type="parTrans" cxnId="{F4F88FA8-B6DC-4A6E-B329-9497153D7184}">
      <dgm:prSet/>
      <dgm:spPr/>
      <dgm:t>
        <a:bodyPr/>
        <a:lstStyle/>
        <a:p>
          <a:endParaRPr lang="en-US"/>
        </a:p>
      </dgm:t>
    </dgm:pt>
    <dgm:pt modelId="{FE48D0BB-D349-430A-BC09-F813B3E94298}" type="sibTrans" cxnId="{F4F88FA8-B6DC-4A6E-B329-9497153D7184}">
      <dgm:prSet/>
      <dgm:spPr/>
      <dgm:t>
        <a:bodyPr/>
        <a:lstStyle/>
        <a:p>
          <a:endParaRPr lang="en-US"/>
        </a:p>
      </dgm:t>
    </dgm:pt>
    <dgm:pt modelId="{835134AC-CBA7-4BF7-8816-056E3BE48925}">
      <dgm:prSet phldrT="[Text]"/>
      <dgm:spPr>
        <a:solidFill>
          <a:srgbClr val="FF0000"/>
        </a:solidFill>
      </dgm:spPr>
      <dgm:t>
        <a:bodyPr/>
        <a:lstStyle/>
        <a:p>
          <a:pPr algn="ctr"/>
          <a:r>
            <a:rPr lang="en-US" dirty="0" smtClean="0"/>
            <a:t>General about PP &amp; PP System</a:t>
          </a:r>
          <a:endParaRPr lang="en-US" dirty="0"/>
        </a:p>
      </dgm:t>
    </dgm:pt>
    <dgm:pt modelId="{22F74A7B-9BD0-4DC5-80BA-47411182531C}" type="parTrans" cxnId="{56CDA26F-1B18-4F86-B488-BE03451AD9FB}">
      <dgm:prSet/>
      <dgm:spPr/>
      <dgm:t>
        <a:bodyPr/>
        <a:lstStyle/>
        <a:p>
          <a:endParaRPr lang="en-US"/>
        </a:p>
      </dgm:t>
    </dgm:pt>
    <dgm:pt modelId="{824558ED-AB09-4194-AAFF-21F0258896A7}" type="sibTrans" cxnId="{56CDA26F-1B18-4F86-B488-BE03451AD9FB}">
      <dgm:prSet/>
      <dgm:spPr/>
      <dgm:t>
        <a:bodyPr/>
        <a:lstStyle/>
        <a:p>
          <a:endParaRPr lang="en-US"/>
        </a:p>
      </dgm:t>
    </dgm:pt>
    <dgm:pt modelId="{EFDBF807-9FB7-4D70-A34C-EBEB4C0DBE2B}">
      <dgm:prSet phldrT="[Text]"/>
      <dgm:spPr/>
      <dgm:t>
        <a:bodyPr/>
        <a:lstStyle/>
        <a:p>
          <a:pPr algn="ctr"/>
          <a:r>
            <a:rPr lang="en-US" dirty="0" smtClean="0"/>
            <a:t>PP Master Data</a:t>
          </a:r>
          <a:endParaRPr lang="en-US" dirty="0"/>
        </a:p>
      </dgm:t>
    </dgm:pt>
    <dgm:pt modelId="{FEC7420E-C6A9-4B6D-B382-297E4143CEC6}" type="parTrans" cxnId="{6682179C-B3A5-4E44-B6B5-F418CD9FCC3A}">
      <dgm:prSet/>
      <dgm:spPr/>
      <dgm:t>
        <a:bodyPr/>
        <a:lstStyle/>
        <a:p>
          <a:endParaRPr lang="en-US"/>
        </a:p>
      </dgm:t>
    </dgm:pt>
    <dgm:pt modelId="{AE3C215F-CF1E-4A66-B325-31AB1B14F757}" type="sibTrans" cxnId="{6682179C-B3A5-4E44-B6B5-F418CD9FCC3A}">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1E2416D8-87AD-4E1C-8B46-C2503136A984}" type="pres">
      <dgm:prSet presAssocID="{835134AC-CBA7-4BF7-8816-056E3BE48925}" presName="node" presStyleLbl="node1" presStyleIdx="0" presStyleCnt="5">
        <dgm:presLayoutVars>
          <dgm:bulletEnabled val="1"/>
        </dgm:presLayoutVars>
      </dgm:prSet>
      <dgm:spPr/>
      <dgm:t>
        <a:bodyPr/>
        <a:lstStyle/>
        <a:p>
          <a:endParaRPr lang="en-US"/>
        </a:p>
      </dgm:t>
    </dgm:pt>
    <dgm:pt modelId="{566F3C96-AFDD-477D-A206-AAD070473E3B}" type="pres">
      <dgm:prSet presAssocID="{824558ED-AB09-4194-AAFF-21F0258896A7}" presName="sibTrans" presStyleLbl="sibTrans2D1" presStyleIdx="0" presStyleCnt="4"/>
      <dgm:spPr/>
      <dgm:t>
        <a:bodyPr/>
        <a:lstStyle/>
        <a:p>
          <a:endParaRPr lang="en-US"/>
        </a:p>
      </dgm:t>
    </dgm:pt>
    <dgm:pt modelId="{95B88BAD-C058-412E-8A22-D170B843F976}" type="pres">
      <dgm:prSet presAssocID="{824558ED-AB09-4194-AAFF-21F0258896A7}" presName="connectorText" presStyleLbl="sibTrans2D1" presStyleIdx="0" presStyleCnt="4"/>
      <dgm:spPr/>
      <dgm:t>
        <a:bodyPr/>
        <a:lstStyle/>
        <a:p>
          <a:endParaRPr lang="en-US"/>
        </a:p>
      </dgm:t>
    </dgm:pt>
    <dgm:pt modelId="{715F7D91-BC7A-4DCA-8C92-76F9CB7E7518}" type="pres">
      <dgm:prSet presAssocID="{EFDBF807-9FB7-4D70-A34C-EBEB4C0DBE2B}" presName="node" presStyleLbl="node1" presStyleIdx="1" presStyleCnt="5">
        <dgm:presLayoutVars>
          <dgm:bulletEnabled val="1"/>
        </dgm:presLayoutVars>
      </dgm:prSet>
      <dgm:spPr/>
      <dgm:t>
        <a:bodyPr/>
        <a:lstStyle/>
        <a:p>
          <a:endParaRPr lang="en-US"/>
        </a:p>
      </dgm:t>
    </dgm:pt>
    <dgm:pt modelId="{2923A49E-5B29-4F34-AA58-87B78B1C2018}" type="pres">
      <dgm:prSet presAssocID="{AE3C215F-CF1E-4A66-B325-31AB1B14F757}" presName="sibTrans" presStyleLbl="sibTrans2D1" presStyleIdx="1" presStyleCnt="4"/>
      <dgm:spPr/>
      <dgm:t>
        <a:bodyPr/>
        <a:lstStyle/>
        <a:p>
          <a:endParaRPr lang="en-US"/>
        </a:p>
      </dgm:t>
    </dgm:pt>
    <dgm:pt modelId="{46BCEAEB-F46E-4980-8EEF-341A39DD43C1}" type="pres">
      <dgm:prSet presAssocID="{AE3C215F-CF1E-4A66-B325-31AB1B14F757}" presName="connectorText" presStyleLbl="sibTrans2D1" presStyleIdx="1" presStyleCnt="4"/>
      <dgm:spPr/>
      <dgm:t>
        <a:bodyPr/>
        <a:lstStyle/>
        <a:p>
          <a:endParaRPr lang="en-US"/>
        </a:p>
      </dgm:t>
    </dgm:pt>
    <dgm:pt modelId="{FAABFB98-4E39-4FD0-BE86-9708182E1DF5}" type="pres">
      <dgm:prSet presAssocID="{D055E146-DA82-4F40-959A-717C2720BD59}" presName="node" presStyleLbl="node1" presStyleIdx="2" presStyleCnt="5">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4"/>
      <dgm:spPr/>
      <dgm:t>
        <a:bodyPr/>
        <a:lstStyle/>
        <a:p>
          <a:endParaRPr lang="en-US"/>
        </a:p>
      </dgm:t>
    </dgm:pt>
    <dgm:pt modelId="{A3F26DB2-D06C-4A8C-B119-7E26684092E7}" type="pres">
      <dgm:prSet presAssocID="{F71C3A5C-D8E8-45CA-A165-D74A285EAE03}" presName="connectorText" presStyleLbl="sibTrans2D1" presStyleIdx="2" presStyleCnt="4"/>
      <dgm:spPr/>
      <dgm:t>
        <a:bodyPr/>
        <a:lstStyle/>
        <a:p>
          <a:endParaRPr lang="en-US"/>
        </a:p>
      </dgm:t>
    </dgm:pt>
    <dgm:pt modelId="{E43DCA62-A77A-4D11-B603-8380EA8D55B5}" type="pres">
      <dgm:prSet presAssocID="{A2CEE9E6-CCD4-4BF3-A4D5-2CCA1E310549}" presName="node" presStyleLbl="node1" presStyleIdx="3" presStyleCnt="5">
        <dgm:presLayoutVars>
          <dgm:bulletEnabled val="1"/>
        </dgm:presLayoutVars>
      </dgm:prSet>
      <dgm:spPr/>
      <dgm:t>
        <a:bodyPr/>
        <a:lstStyle/>
        <a:p>
          <a:endParaRPr lang="en-US"/>
        </a:p>
      </dgm:t>
    </dgm:pt>
    <dgm:pt modelId="{8D4F42DB-C45C-4F4C-80A8-2C3B081F0169}" type="pres">
      <dgm:prSet presAssocID="{FE48D0BB-D349-430A-BC09-F813B3E94298}" presName="sibTrans" presStyleLbl="sibTrans2D1" presStyleIdx="3" presStyleCnt="4"/>
      <dgm:spPr/>
      <dgm:t>
        <a:bodyPr/>
        <a:lstStyle/>
        <a:p>
          <a:endParaRPr lang="en-US"/>
        </a:p>
      </dgm:t>
    </dgm:pt>
    <dgm:pt modelId="{89EA4C63-7B90-4755-8215-5DA8297AC790}" type="pres">
      <dgm:prSet presAssocID="{FE48D0BB-D349-430A-BC09-F813B3E94298}" presName="connectorText" presStyleLbl="sibTrans2D1" presStyleIdx="3" presStyleCnt="4"/>
      <dgm:spPr/>
      <dgm:t>
        <a:bodyPr/>
        <a:lstStyle/>
        <a:p>
          <a:endParaRPr lang="en-US"/>
        </a:p>
      </dgm:t>
    </dgm:pt>
    <dgm:pt modelId="{99207C87-398D-45BC-B4D8-5C03C1F4CDEB}" type="pres">
      <dgm:prSet presAssocID="{058776C9-2F61-4F36-893B-12537C8F1CAA}" presName="node" presStyleLbl="node1" presStyleIdx="4" presStyleCnt="5">
        <dgm:presLayoutVars>
          <dgm:bulletEnabled val="1"/>
        </dgm:presLayoutVars>
      </dgm:prSet>
      <dgm:spPr/>
      <dgm:t>
        <a:bodyPr/>
        <a:lstStyle/>
        <a:p>
          <a:endParaRPr lang="en-US"/>
        </a:p>
      </dgm:t>
    </dgm:pt>
  </dgm:ptLst>
  <dgm:cxnLst>
    <dgm:cxn modelId="{56CDA26F-1B18-4F86-B488-BE03451AD9FB}" srcId="{23379DF0-CADA-4D55-AF0E-D59199864C52}" destId="{835134AC-CBA7-4BF7-8816-056E3BE48925}" srcOrd="0" destOrd="0" parTransId="{22F74A7B-9BD0-4DC5-80BA-47411182531C}" sibTransId="{824558ED-AB09-4194-AAFF-21F0258896A7}"/>
    <dgm:cxn modelId="{188E48A5-2CB6-4AE7-B155-A32F8922AFA5}" type="presOf" srcId="{AE3C215F-CF1E-4A66-B325-31AB1B14F757}" destId="{46BCEAEB-F46E-4980-8EEF-341A39DD43C1}" srcOrd="1" destOrd="0" presId="urn:microsoft.com/office/officeart/2005/8/layout/process2"/>
    <dgm:cxn modelId="{A2CDCF56-A881-4633-8AEA-DD90A3BCA82E}" type="presOf" srcId="{824558ED-AB09-4194-AAFF-21F0258896A7}" destId="{566F3C96-AFDD-477D-A206-AAD070473E3B}" srcOrd="0" destOrd="0" presId="urn:microsoft.com/office/officeart/2005/8/layout/process2"/>
    <dgm:cxn modelId="{C6B2D541-5D8E-4B32-839F-260EB4AB5C68}" type="presOf" srcId="{058776C9-2F61-4F36-893B-12537C8F1CAA}" destId="{99207C87-398D-45BC-B4D8-5C03C1F4CDEB}" srcOrd="0" destOrd="0" presId="urn:microsoft.com/office/officeart/2005/8/layout/process2"/>
    <dgm:cxn modelId="{8799FCAB-4470-450A-9F0C-A49A3AC9D832}" type="presOf" srcId="{F71C3A5C-D8E8-45CA-A165-D74A285EAE03}" destId="{04F24BA8-F4F9-47A9-9ADC-D22CA140D8E5}" srcOrd="0" destOrd="0" presId="urn:microsoft.com/office/officeart/2005/8/layout/process2"/>
    <dgm:cxn modelId="{0E0911D4-D94B-4C6D-8C21-16C2180D4DB0}" type="presOf" srcId="{AE3C215F-CF1E-4A66-B325-31AB1B14F757}" destId="{2923A49E-5B29-4F34-AA58-87B78B1C2018}" srcOrd="0" destOrd="0" presId="urn:microsoft.com/office/officeart/2005/8/layout/process2"/>
    <dgm:cxn modelId="{497CE8B9-8688-472C-A2DB-590C97752D53}" srcId="{23379DF0-CADA-4D55-AF0E-D59199864C52}" destId="{058776C9-2F61-4F36-893B-12537C8F1CAA}" srcOrd="4" destOrd="0" parTransId="{FB73AB84-3B8E-4509-BB5C-637503661805}" sibTransId="{F47B9A51-12F9-4704-AC2C-4E9DD53561F4}"/>
    <dgm:cxn modelId="{438D750E-A429-4F6C-B342-A65930CB28AC}" type="presOf" srcId="{A2CEE9E6-CCD4-4BF3-A4D5-2CCA1E310549}" destId="{E43DCA62-A77A-4D11-B603-8380EA8D55B5}" srcOrd="0" destOrd="0" presId="urn:microsoft.com/office/officeart/2005/8/layout/process2"/>
    <dgm:cxn modelId="{142DB847-E07A-43A9-B81A-2C4153836E42}" type="presOf" srcId="{D055E146-DA82-4F40-959A-717C2720BD59}" destId="{FAABFB98-4E39-4FD0-BE86-9708182E1DF5}" srcOrd="0" destOrd="0" presId="urn:microsoft.com/office/officeart/2005/8/layout/process2"/>
    <dgm:cxn modelId="{E3C14B39-68EB-4C23-9C3E-884335A460EE}" type="presOf" srcId="{835134AC-CBA7-4BF7-8816-056E3BE48925}" destId="{1E2416D8-87AD-4E1C-8B46-C2503136A984}" srcOrd="0" destOrd="0" presId="urn:microsoft.com/office/officeart/2005/8/layout/process2"/>
    <dgm:cxn modelId="{6682179C-B3A5-4E44-B6B5-F418CD9FCC3A}" srcId="{23379DF0-CADA-4D55-AF0E-D59199864C52}" destId="{EFDBF807-9FB7-4D70-A34C-EBEB4C0DBE2B}" srcOrd="1" destOrd="0" parTransId="{FEC7420E-C6A9-4B6D-B382-297E4143CEC6}" sibTransId="{AE3C215F-CF1E-4A66-B325-31AB1B14F757}"/>
    <dgm:cxn modelId="{425FF545-2D7E-447A-80A7-6D5CFB8E742B}" type="presOf" srcId="{F71C3A5C-D8E8-45CA-A165-D74A285EAE03}" destId="{A3F26DB2-D06C-4A8C-B119-7E26684092E7}" srcOrd="1" destOrd="0" presId="urn:microsoft.com/office/officeart/2005/8/layout/process2"/>
    <dgm:cxn modelId="{216D312E-F443-4800-831A-6ECFA598F807}" type="presOf" srcId="{23379DF0-CADA-4D55-AF0E-D59199864C52}" destId="{973071E0-B929-4185-BCAE-9EDBCE041F4D}" srcOrd="0" destOrd="0" presId="urn:microsoft.com/office/officeart/2005/8/layout/process2"/>
    <dgm:cxn modelId="{92DCC49E-C32C-4A72-83B6-9383B47070A5}" srcId="{23379DF0-CADA-4D55-AF0E-D59199864C52}" destId="{D055E146-DA82-4F40-959A-717C2720BD59}" srcOrd="2" destOrd="0" parTransId="{64BC0E01-C45D-4ADD-A40C-6C8EE84EAEB6}" sibTransId="{F71C3A5C-D8E8-45CA-A165-D74A285EAE03}"/>
    <dgm:cxn modelId="{C79D0A4D-A0A4-46BD-8F4E-3F72219BB507}" type="presOf" srcId="{824558ED-AB09-4194-AAFF-21F0258896A7}" destId="{95B88BAD-C058-412E-8A22-D170B843F976}" srcOrd="1" destOrd="0" presId="urn:microsoft.com/office/officeart/2005/8/layout/process2"/>
    <dgm:cxn modelId="{200CB5DE-B88E-4495-8A50-E95D9F4BD56D}" type="presOf" srcId="{FE48D0BB-D349-430A-BC09-F813B3E94298}" destId="{89EA4C63-7B90-4755-8215-5DA8297AC790}" srcOrd="1" destOrd="0" presId="urn:microsoft.com/office/officeart/2005/8/layout/process2"/>
    <dgm:cxn modelId="{F4F88FA8-B6DC-4A6E-B329-9497153D7184}" srcId="{23379DF0-CADA-4D55-AF0E-D59199864C52}" destId="{A2CEE9E6-CCD4-4BF3-A4D5-2CCA1E310549}" srcOrd="3" destOrd="0" parTransId="{F48C7EC0-8B99-41EC-A246-1E6FF0D4CAE2}" sibTransId="{FE48D0BB-D349-430A-BC09-F813B3E94298}"/>
    <dgm:cxn modelId="{BFAE1AEC-089C-4D28-B3A9-51D42AEC3668}" type="presOf" srcId="{EFDBF807-9FB7-4D70-A34C-EBEB4C0DBE2B}" destId="{715F7D91-BC7A-4DCA-8C92-76F9CB7E7518}" srcOrd="0" destOrd="0" presId="urn:microsoft.com/office/officeart/2005/8/layout/process2"/>
    <dgm:cxn modelId="{CE88AEA0-FF22-4C0F-B62A-E03237F7A3AB}" type="presOf" srcId="{FE48D0BB-D349-430A-BC09-F813B3E94298}" destId="{8D4F42DB-C45C-4F4C-80A8-2C3B081F0169}" srcOrd="0" destOrd="0" presId="urn:microsoft.com/office/officeart/2005/8/layout/process2"/>
    <dgm:cxn modelId="{5F8B015A-3BF8-4175-9847-C1A3420BCE60}" type="presParOf" srcId="{973071E0-B929-4185-BCAE-9EDBCE041F4D}" destId="{1E2416D8-87AD-4E1C-8B46-C2503136A984}" srcOrd="0" destOrd="0" presId="urn:microsoft.com/office/officeart/2005/8/layout/process2"/>
    <dgm:cxn modelId="{F720A564-1AA3-4BBF-9A02-FE085AC18454}" type="presParOf" srcId="{973071E0-B929-4185-BCAE-9EDBCE041F4D}" destId="{566F3C96-AFDD-477D-A206-AAD070473E3B}" srcOrd="1" destOrd="0" presId="urn:microsoft.com/office/officeart/2005/8/layout/process2"/>
    <dgm:cxn modelId="{B5AAFFBC-0A92-4C04-AFA0-05040AFE0CF7}" type="presParOf" srcId="{566F3C96-AFDD-477D-A206-AAD070473E3B}" destId="{95B88BAD-C058-412E-8A22-D170B843F976}" srcOrd="0" destOrd="0" presId="urn:microsoft.com/office/officeart/2005/8/layout/process2"/>
    <dgm:cxn modelId="{7F85E81A-586A-44E7-9E86-A69BD539285F}" type="presParOf" srcId="{973071E0-B929-4185-BCAE-9EDBCE041F4D}" destId="{715F7D91-BC7A-4DCA-8C92-76F9CB7E7518}" srcOrd="2" destOrd="0" presId="urn:microsoft.com/office/officeart/2005/8/layout/process2"/>
    <dgm:cxn modelId="{E82ED07D-5299-48FA-BB17-7B16E7BF84AC}" type="presParOf" srcId="{973071E0-B929-4185-BCAE-9EDBCE041F4D}" destId="{2923A49E-5B29-4F34-AA58-87B78B1C2018}" srcOrd="3" destOrd="0" presId="urn:microsoft.com/office/officeart/2005/8/layout/process2"/>
    <dgm:cxn modelId="{7809E84F-1596-45E9-A17C-E179F9975E6D}" type="presParOf" srcId="{2923A49E-5B29-4F34-AA58-87B78B1C2018}" destId="{46BCEAEB-F46E-4980-8EEF-341A39DD43C1}" srcOrd="0" destOrd="0" presId="urn:microsoft.com/office/officeart/2005/8/layout/process2"/>
    <dgm:cxn modelId="{415A41E2-64E8-44CE-B918-78A562D6E08C}" type="presParOf" srcId="{973071E0-B929-4185-BCAE-9EDBCE041F4D}" destId="{FAABFB98-4E39-4FD0-BE86-9708182E1DF5}" srcOrd="4" destOrd="0" presId="urn:microsoft.com/office/officeart/2005/8/layout/process2"/>
    <dgm:cxn modelId="{09C30448-0BC0-4175-BB15-F74160DEA6FC}" type="presParOf" srcId="{973071E0-B929-4185-BCAE-9EDBCE041F4D}" destId="{04F24BA8-F4F9-47A9-9ADC-D22CA140D8E5}" srcOrd="5" destOrd="0" presId="urn:microsoft.com/office/officeart/2005/8/layout/process2"/>
    <dgm:cxn modelId="{0C39EEE2-BF48-459B-97D8-A3964D7CA418}" type="presParOf" srcId="{04F24BA8-F4F9-47A9-9ADC-D22CA140D8E5}" destId="{A3F26DB2-D06C-4A8C-B119-7E26684092E7}" srcOrd="0" destOrd="0" presId="urn:microsoft.com/office/officeart/2005/8/layout/process2"/>
    <dgm:cxn modelId="{63A3E0D0-B444-4D84-8D83-997883D71FF8}" type="presParOf" srcId="{973071E0-B929-4185-BCAE-9EDBCE041F4D}" destId="{E43DCA62-A77A-4D11-B603-8380EA8D55B5}" srcOrd="6" destOrd="0" presId="urn:microsoft.com/office/officeart/2005/8/layout/process2"/>
    <dgm:cxn modelId="{BFA866CE-13D5-4590-8F3D-5B5D891EF677}" type="presParOf" srcId="{973071E0-B929-4185-BCAE-9EDBCE041F4D}" destId="{8D4F42DB-C45C-4F4C-80A8-2C3B081F0169}" srcOrd="7" destOrd="0" presId="urn:microsoft.com/office/officeart/2005/8/layout/process2"/>
    <dgm:cxn modelId="{48F24E1F-E84E-43A7-B3C9-9E9D55DFBA6E}" type="presParOf" srcId="{8D4F42DB-C45C-4F4C-80A8-2C3B081F0169}" destId="{89EA4C63-7B90-4755-8215-5DA8297AC790}" srcOrd="0" destOrd="0" presId="urn:microsoft.com/office/officeart/2005/8/layout/process2"/>
    <dgm:cxn modelId="{38ACCD8A-88F2-4250-99F5-63B795DAD9F3}" type="presParOf" srcId="{973071E0-B929-4185-BCAE-9EDBCE041F4D}" destId="{99207C87-398D-45BC-B4D8-5C03C1F4CDEB}"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42394F0-1938-4F6C-9360-E6CB583263D8}" type="doc">
      <dgm:prSet loTypeId="urn:microsoft.com/office/officeart/2005/8/layout/process2" loCatId="process" qsTypeId="urn:microsoft.com/office/officeart/2005/8/quickstyle/simple1" qsCatId="simple" csTypeId="urn:microsoft.com/office/officeart/2005/8/colors/accent1_2" csCatId="accent1" phldr="1"/>
      <dgm:spPr/>
    </dgm:pt>
    <dgm:pt modelId="{E8525C63-ECE6-4A91-86EC-07A772C77185}">
      <dgm:prSet phldrT="[Text]"/>
      <dgm:spPr/>
      <dgm:t>
        <a:bodyPr/>
        <a:lstStyle/>
        <a:p>
          <a:r>
            <a:rPr lang="en-US" dirty="0" err="1" smtClean="0"/>
            <a:t>PrO</a:t>
          </a:r>
          <a:r>
            <a:rPr lang="en-US" dirty="0" smtClean="0"/>
            <a:t> creation</a:t>
          </a:r>
          <a:endParaRPr lang="en-US" dirty="0"/>
        </a:p>
      </dgm:t>
    </dgm:pt>
    <dgm:pt modelId="{AF3C577F-F793-4C9A-86E3-EF1488438286}" type="parTrans" cxnId="{A5E25F13-1A76-4F05-94F0-A3763BEFE566}">
      <dgm:prSet/>
      <dgm:spPr/>
      <dgm:t>
        <a:bodyPr/>
        <a:lstStyle/>
        <a:p>
          <a:endParaRPr lang="en-US"/>
        </a:p>
      </dgm:t>
    </dgm:pt>
    <dgm:pt modelId="{A6F574BF-7C84-44CA-B539-039610A0B512}" type="sibTrans" cxnId="{A5E25F13-1A76-4F05-94F0-A3763BEFE566}">
      <dgm:prSet/>
      <dgm:spPr/>
      <dgm:t>
        <a:bodyPr/>
        <a:lstStyle/>
        <a:p>
          <a:endParaRPr lang="en-US"/>
        </a:p>
      </dgm:t>
    </dgm:pt>
    <dgm:pt modelId="{BBD893D6-50FA-4506-AE9F-85DE567CC004}">
      <dgm:prSet phldrT="[Text]"/>
      <dgm:spPr/>
      <dgm:t>
        <a:bodyPr/>
        <a:lstStyle/>
        <a:p>
          <a:r>
            <a:rPr lang="en-US" dirty="0" smtClean="0"/>
            <a:t>Availability Check</a:t>
          </a:r>
          <a:endParaRPr lang="en-US" dirty="0"/>
        </a:p>
      </dgm:t>
    </dgm:pt>
    <dgm:pt modelId="{7016B553-9D20-4B5A-B196-8D6F1993BD0C}" type="parTrans" cxnId="{80097A0B-B455-4D0B-BEFB-3DF8099AB618}">
      <dgm:prSet/>
      <dgm:spPr/>
      <dgm:t>
        <a:bodyPr/>
        <a:lstStyle/>
        <a:p>
          <a:endParaRPr lang="en-US"/>
        </a:p>
      </dgm:t>
    </dgm:pt>
    <dgm:pt modelId="{8853EC18-7B1C-4A4C-9BE8-0E18C838DF04}" type="sibTrans" cxnId="{80097A0B-B455-4D0B-BEFB-3DF8099AB618}">
      <dgm:prSet/>
      <dgm:spPr/>
      <dgm:t>
        <a:bodyPr/>
        <a:lstStyle/>
        <a:p>
          <a:endParaRPr lang="en-US"/>
        </a:p>
      </dgm:t>
    </dgm:pt>
    <dgm:pt modelId="{F20F0C3E-5D0C-4E0D-830E-84D2D2340569}">
      <dgm:prSet phldrT="[Text]"/>
      <dgm:spPr/>
      <dgm:t>
        <a:bodyPr/>
        <a:lstStyle/>
        <a:p>
          <a:r>
            <a:rPr lang="en-US" dirty="0" smtClean="0"/>
            <a:t>Schedule and release</a:t>
          </a:r>
          <a:endParaRPr lang="en-US" dirty="0"/>
        </a:p>
      </dgm:t>
    </dgm:pt>
    <dgm:pt modelId="{86FEC2CD-76CF-4C22-880C-944160A2A328}" type="parTrans" cxnId="{CED0297E-E21B-4679-A88C-D0325C088D98}">
      <dgm:prSet/>
      <dgm:spPr/>
      <dgm:t>
        <a:bodyPr/>
        <a:lstStyle/>
        <a:p>
          <a:endParaRPr lang="en-US"/>
        </a:p>
      </dgm:t>
    </dgm:pt>
    <dgm:pt modelId="{02534D80-77FC-4F19-BB32-3763C9FFB52D}" type="sibTrans" cxnId="{CED0297E-E21B-4679-A88C-D0325C088D98}">
      <dgm:prSet/>
      <dgm:spPr/>
      <dgm:t>
        <a:bodyPr/>
        <a:lstStyle/>
        <a:p>
          <a:endParaRPr lang="en-US"/>
        </a:p>
      </dgm:t>
    </dgm:pt>
    <dgm:pt modelId="{2F5C2E85-8110-4266-8195-B94961EF8C75}">
      <dgm:prSet phldrT="[Text]"/>
      <dgm:spPr/>
      <dgm:t>
        <a:bodyPr/>
        <a:lstStyle/>
        <a:p>
          <a:r>
            <a:rPr lang="en-US" dirty="0" smtClean="0"/>
            <a:t>Shop floor Document</a:t>
          </a:r>
          <a:endParaRPr lang="en-US" dirty="0"/>
        </a:p>
      </dgm:t>
    </dgm:pt>
    <dgm:pt modelId="{04757080-F13C-4CBF-AA18-FA86A18F757D}" type="parTrans" cxnId="{CBAB0C3E-A84C-42B5-8B10-128DD06C44D9}">
      <dgm:prSet/>
      <dgm:spPr/>
      <dgm:t>
        <a:bodyPr/>
        <a:lstStyle/>
        <a:p>
          <a:endParaRPr lang="en-US"/>
        </a:p>
      </dgm:t>
    </dgm:pt>
    <dgm:pt modelId="{13AE9D9D-7AB1-4615-9112-CF87E3BFB76B}" type="sibTrans" cxnId="{CBAB0C3E-A84C-42B5-8B10-128DD06C44D9}">
      <dgm:prSet/>
      <dgm:spPr/>
      <dgm:t>
        <a:bodyPr/>
        <a:lstStyle/>
        <a:p>
          <a:endParaRPr lang="en-US"/>
        </a:p>
      </dgm:t>
    </dgm:pt>
    <dgm:pt modelId="{F4B11088-B12F-4133-BD07-F0C0A9C25F08}">
      <dgm:prSet phldrT="[Text]"/>
      <dgm:spPr/>
      <dgm:t>
        <a:bodyPr/>
        <a:lstStyle/>
        <a:p>
          <a:r>
            <a:rPr lang="en-US" dirty="0" smtClean="0"/>
            <a:t>Good Issue</a:t>
          </a:r>
          <a:endParaRPr lang="en-US" dirty="0"/>
        </a:p>
      </dgm:t>
    </dgm:pt>
    <dgm:pt modelId="{CAC5E4C8-94E7-4AA0-B18F-47A0CA997334}" type="parTrans" cxnId="{0B2BC945-7126-411C-A41F-92AA871F1C9F}">
      <dgm:prSet/>
      <dgm:spPr/>
      <dgm:t>
        <a:bodyPr/>
        <a:lstStyle/>
        <a:p>
          <a:endParaRPr lang="en-US"/>
        </a:p>
      </dgm:t>
    </dgm:pt>
    <dgm:pt modelId="{6CEEF4FF-F54E-4880-982E-A341718A7796}" type="sibTrans" cxnId="{0B2BC945-7126-411C-A41F-92AA871F1C9F}">
      <dgm:prSet/>
      <dgm:spPr/>
      <dgm:t>
        <a:bodyPr/>
        <a:lstStyle/>
        <a:p>
          <a:endParaRPr lang="en-US"/>
        </a:p>
      </dgm:t>
    </dgm:pt>
    <dgm:pt modelId="{588D84B2-DD33-40F0-83C1-2DB37ABFE7EA}">
      <dgm:prSet phldrT="[Text]"/>
      <dgm:spPr/>
      <dgm:t>
        <a:bodyPr/>
        <a:lstStyle/>
        <a:p>
          <a:r>
            <a:rPr lang="en-US" dirty="0" smtClean="0"/>
            <a:t>Complete Confirmation</a:t>
          </a:r>
          <a:endParaRPr lang="en-US" dirty="0"/>
        </a:p>
      </dgm:t>
    </dgm:pt>
    <dgm:pt modelId="{7C31F361-564D-4286-B90D-68F9842E79B2}" type="parTrans" cxnId="{EBF7B693-2473-44B8-8C20-52C635E2DB99}">
      <dgm:prSet/>
      <dgm:spPr/>
      <dgm:t>
        <a:bodyPr/>
        <a:lstStyle/>
        <a:p>
          <a:endParaRPr lang="en-US"/>
        </a:p>
      </dgm:t>
    </dgm:pt>
    <dgm:pt modelId="{E84C5665-66BF-4739-8823-5916546A7762}" type="sibTrans" cxnId="{EBF7B693-2473-44B8-8C20-52C635E2DB99}">
      <dgm:prSet/>
      <dgm:spPr/>
      <dgm:t>
        <a:bodyPr/>
        <a:lstStyle/>
        <a:p>
          <a:endParaRPr lang="en-US"/>
        </a:p>
      </dgm:t>
    </dgm:pt>
    <dgm:pt modelId="{0D7A9DA5-9D42-4E7B-90FF-C4DCAA4016B2}">
      <dgm:prSet phldrT="[Text]"/>
      <dgm:spPr>
        <a:solidFill>
          <a:srgbClr val="FF0000"/>
        </a:solidFill>
      </dgm:spPr>
      <dgm:t>
        <a:bodyPr/>
        <a:lstStyle/>
        <a:p>
          <a:r>
            <a:rPr lang="en-US" dirty="0" smtClean="0"/>
            <a:t>Good Receipt</a:t>
          </a:r>
          <a:endParaRPr lang="en-US" dirty="0"/>
        </a:p>
      </dgm:t>
    </dgm:pt>
    <dgm:pt modelId="{685C2F19-7119-479A-B2D1-6D63A6C4464F}" type="parTrans" cxnId="{465045F7-B2ED-45CF-9D30-133CA18AADCA}">
      <dgm:prSet/>
      <dgm:spPr/>
      <dgm:t>
        <a:bodyPr/>
        <a:lstStyle/>
        <a:p>
          <a:endParaRPr lang="en-US"/>
        </a:p>
      </dgm:t>
    </dgm:pt>
    <dgm:pt modelId="{A13357B9-3D73-4451-986E-35A46C79F57F}" type="sibTrans" cxnId="{465045F7-B2ED-45CF-9D30-133CA18AADCA}">
      <dgm:prSet/>
      <dgm:spPr/>
      <dgm:t>
        <a:bodyPr/>
        <a:lstStyle/>
        <a:p>
          <a:endParaRPr lang="en-US"/>
        </a:p>
      </dgm:t>
    </dgm:pt>
    <dgm:pt modelId="{A8EFDE42-2F65-4DEC-9266-585DE4CDE513}">
      <dgm:prSet phldrT="[Text]"/>
      <dgm:spPr/>
      <dgm:t>
        <a:bodyPr/>
        <a:lstStyle/>
        <a:p>
          <a:r>
            <a:rPr lang="en-US" dirty="0" smtClean="0"/>
            <a:t>Order settlement</a:t>
          </a:r>
          <a:endParaRPr lang="en-US" dirty="0"/>
        </a:p>
      </dgm:t>
    </dgm:pt>
    <dgm:pt modelId="{C3B7B100-AE16-4CBA-81F2-2DEAAD501588}" type="parTrans" cxnId="{8E3648D2-3350-4DAF-AD23-1BAC5B3E41D6}">
      <dgm:prSet/>
      <dgm:spPr/>
      <dgm:t>
        <a:bodyPr/>
        <a:lstStyle/>
        <a:p>
          <a:endParaRPr lang="en-US"/>
        </a:p>
      </dgm:t>
    </dgm:pt>
    <dgm:pt modelId="{90666195-83B9-413A-B342-C166B31D82F2}" type="sibTrans" cxnId="{8E3648D2-3350-4DAF-AD23-1BAC5B3E41D6}">
      <dgm:prSet/>
      <dgm:spPr/>
      <dgm:t>
        <a:bodyPr/>
        <a:lstStyle/>
        <a:p>
          <a:endParaRPr lang="en-US"/>
        </a:p>
      </dgm:t>
    </dgm:pt>
    <dgm:pt modelId="{EBBFE233-F503-48BB-B596-B48C53CE7B2A}" type="pres">
      <dgm:prSet presAssocID="{D42394F0-1938-4F6C-9360-E6CB583263D8}" presName="linearFlow" presStyleCnt="0">
        <dgm:presLayoutVars>
          <dgm:resizeHandles val="exact"/>
        </dgm:presLayoutVars>
      </dgm:prSet>
      <dgm:spPr/>
    </dgm:pt>
    <dgm:pt modelId="{973EFD64-55CF-4286-9D70-AA5B58C63220}" type="pres">
      <dgm:prSet presAssocID="{E8525C63-ECE6-4A91-86EC-07A772C77185}" presName="node" presStyleLbl="node1" presStyleIdx="0" presStyleCnt="8">
        <dgm:presLayoutVars>
          <dgm:bulletEnabled val="1"/>
        </dgm:presLayoutVars>
      </dgm:prSet>
      <dgm:spPr/>
      <dgm:t>
        <a:bodyPr/>
        <a:lstStyle/>
        <a:p>
          <a:endParaRPr lang="en-US"/>
        </a:p>
      </dgm:t>
    </dgm:pt>
    <dgm:pt modelId="{30DFC55E-FBEC-4953-BAD3-67641494B021}" type="pres">
      <dgm:prSet presAssocID="{A6F574BF-7C84-44CA-B539-039610A0B512}" presName="sibTrans" presStyleLbl="sibTrans2D1" presStyleIdx="0" presStyleCnt="7"/>
      <dgm:spPr/>
      <dgm:t>
        <a:bodyPr/>
        <a:lstStyle/>
        <a:p>
          <a:endParaRPr lang="en-US"/>
        </a:p>
      </dgm:t>
    </dgm:pt>
    <dgm:pt modelId="{B81BC58C-53D2-40B5-AB93-F5A41E3784E9}" type="pres">
      <dgm:prSet presAssocID="{A6F574BF-7C84-44CA-B539-039610A0B512}" presName="connectorText" presStyleLbl="sibTrans2D1" presStyleIdx="0" presStyleCnt="7"/>
      <dgm:spPr/>
      <dgm:t>
        <a:bodyPr/>
        <a:lstStyle/>
        <a:p>
          <a:endParaRPr lang="en-US"/>
        </a:p>
      </dgm:t>
    </dgm:pt>
    <dgm:pt modelId="{FC3CD417-7AFF-475C-AD73-87BE60170E14}" type="pres">
      <dgm:prSet presAssocID="{BBD893D6-50FA-4506-AE9F-85DE567CC004}" presName="node" presStyleLbl="node1" presStyleIdx="1" presStyleCnt="8">
        <dgm:presLayoutVars>
          <dgm:bulletEnabled val="1"/>
        </dgm:presLayoutVars>
      </dgm:prSet>
      <dgm:spPr/>
      <dgm:t>
        <a:bodyPr/>
        <a:lstStyle/>
        <a:p>
          <a:endParaRPr lang="en-US"/>
        </a:p>
      </dgm:t>
    </dgm:pt>
    <dgm:pt modelId="{E5402DEA-4016-4F14-844C-B01D655D8348}" type="pres">
      <dgm:prSet presAssocID="{8853EC18-7B1C-4A4C-9BE8-0E18C838DF04}" presName="sibTrans" presStyleLbl="sibTrans2D1" presStyleIdx="1" presStyleCnt="7"/>
      <dgm:spPr/>
      <dgm:t>
        <a:bodyPr/>
        <a:lstStyle/>
        <a:p>
          <a:endParaRPr lang="en-US"/>
        </a:p>
      </dgm:t>
    </dgm:pt>
    <dgm:pt modelId="{000C69A8-899A-43EA-8E14-D3798DDCC136}" type="pres">
      <dgm:prSet presAssocID="{8853EC18-7B1C-4A4C-9BE8-0E18C838DF04}" presName="connectorText" presStyleLbl="sibTrans2D1" presStyleIdx="1" presStyleCnt="7"/>
      <dgm:spPr/>
      <dgm:t>
        <a:bodyPr/>
        <a:lstStyle/>
        <a:p>
          <a:endParaRPr lang="en-US"/>
        </a:p>
      </dgm:t>
    </dgm:pt>
    <dgm:pt modelId="{3C5BE524-190D-4432-863E-5FF0620676C3}" type="pres">
      <dgm:prSet presAssocID="{F20F0C3E-5D0C-4E0D-830E-84D2D2340569}" presName="node" presStyleLbl="node1" presStyleIdx="2" presStyleCnt="8">
        <dgm:presLayoutVars>
          <dgm:bulletEnabled val="1"/>
        </dgm:presLayoutVars>
      </dgm:prSet>
      <dgm:spPr/>
      <dgm:t>
        <a:bodyPr/>
        <a:lstStyle/>
        <a:p>
          <a:endParaRPr lang="en-US"/>
        </a:p>
      </dgm:t>
    </dgm:pt>
    <dgm:pt modelId="{51F01FA3-7AF4-468A-853D-8087113715E2}" type="pres">
      <dgm:prSet presAssocID="{02534D80-77FC-4F19-BB32-3763C9FFB52D}" presName="sibTrans" presStyleLbl="sibTrans2D1" presStyleIdx="2" presStyleCnt="7"/>
      <dgm:spPr/>
      <dgm:t>
        <a:bodyPr/>
        <a:lstStyle/>
        <a:p>
          <a:endParaRPr lang="en-US"/>
        </a:p>
      </dgm:t>
    </dgm:pt>
    <dgm:pt modelId="{52F2E27D-B85C-4EE7-AE9A-E4E85C4A3BD9}" type="pres">
      <dgm:prSet presAssocID="{02534D80-77FC-4F19-BB32-3763C9FFB52D}" presName="connectorText" presStyleLbl="sibTrans2D1" presStyleIdx="2" presStyleCnt="7"/>
      <dgm:spPr/>
      <dgm:t>
        <a:bodyPr/>
        <a:lstStyle/>
        <a:p>
          <a:endParaRPr lang="en-US"/>
        </a:p>
      </dgm:t>
    </dgm:pt>
    <dgm:pt modelId="{3746137E-ACF9-4AD1-BEE5-4400C3A572B0}" type="pres">
      <dgm:prSet presAssocID="{2F5C2E85-8110-4266-8195-B94961EF8C75}" presName="node" presStyleLbl="node1" presStyleIdx="3" presStyleCnt="8">
        <dgm:presLayoutVars>
          <dgm:bulletEnabled val="1"/>
        </dgm:presLayoutVars>
      </dgm:prSet>
      <dgm:spPr/>
      <dgm:t>
        <a:bodyPr/>
        <a:lstStyle/>
        <a:p>
          <a:endParaRPr lang="en-US"/>
        </a:p>
      </dgm:t>
    </dgm:pt>
    <dgm:pt modelId="{3B2EFBD6-3A50-4F32-9FE2-74261D3B14E8}" type="pres">
      <dgm:prSet presAssocID="{13AE9D9D-7AB1-4615-9112-CF87E3BFB76B}" presName="sibTrans" presStyleLbl="sibTrans2D1" presStyleIdx="3" presStyleCnt="7"/>
      <dgm:spPr/>
      <dgm:t>
        <a:bodyPr/>
        <a:lstStyle/>
        <a:p>
          <a:endParaRPr lang="en-US"/>
        </a:p>
      </dgm:t>
    </dgm:pt>
    <dgm:pt modelId="{E414C0ED-BF0B-430F-A2C1-E0DBB89588BB}" type="pres">
      <dgm:prSet presAssocID="{13AE9D9D-7AB1-4615-9112-CF87E3BFB76B}" presName="connectorText" presStyleLbl="sibTrans2D1" presStyleIdx="3" presStyleCnt="7"/>
      <dgm:spPr/>
      <dgm:t>
        <a:bodyPr/>
        <a:lstStyle/>
        <a:p>
          <a:endParaRPr lang="en-US"/>
        </a:p>
      </dgm:t>
    </dgm:pt>
    <dgm:pt modelId="{EEF81896-E395-4EC6-80EC-84CF81A7D008}" type="pres">
      <dgm:prSet presAssocID="{F4B11088-B12F-4133-BD07-F0C0A9C25F08}" presName="node" presStyleLbl="node1" presStyleIdx="4" presStyleCnt="8">
        <dgm:presLayoutVars>
          <dgm:bulletEnabled val="1"/>
        </dgm:presLayoutVars>
      </dgm:prSet>
      <dgm:spPr/>
      <dgm:t>
        <a:bodyPr/>
        <a:lstStyle/>
        <a:p>
          <a:endParaRPr lang="en-US"/>
        </a:p>
      </dgm:t>
    </dgm:pt>
    <dgm:pt modelId="{10D3DA5B-8945-4E52-95E3-AD2B9DDE7CE8}" type="pres">
      <dgm:prSet presAssocID="{6CEEF4FF-F54E-4880-982E-A341718A7796}" presName="sibTrans" presStyleLbl="sibTrans2D1" presStyleIdx="4" presStyleCnt="7"/>
      <dgm:spPr/>
      <dgm:t>
        <a:bodyPr/>
        <a:lstStyle/>
        <a:p>
          <a:endParaRPr lang="en-US"/>
        </a:p>
      </dgm:t>
    </dgm:pt>
    <dgm:pt modelId="{59ED6797-AE69-416B-BADD-81318E08CFBA}" type="pres">
      <dgm:prSet presAssocID="{6CEEF4FF-F54E-4880-982E-A341718A7796}" presName="connectorText" presStyleLbl="sibTrans2D1" presStyleIdx="4" presStyleCnt="7"/>
      <dgm:spPr/>
      <dgm:t>
        <a:bodyPr/>
        <a:lstStyle/>
        <a:p>
          <a:endParaRPr lang="en-US"/>
        </a:p>
      </dgm:t>
    </dgm:pt>
    <dgm:pt modelId="{CC5DFE60-BE8A-4F96-B00F-9DF31F9A14C0}" type="pres">
      <dgm:prSet presAssocID="{588D84B2-DD33-40F0-83C1-2DB37ABFE7EA}" presName="node" presStyleLbl="node1" presStyleIdx="5" presStyleCnt="8">
        <dgm:presLayoutVars>
          <dgm:bulletEnabled val="1"/>
        </dgm:presLayoutVars>
      </dgm:prSet>
      <dgm:spPr/>
      <dgm:t>
        <a:bodyPr/>
        <a:lstStyle/>
        <a:p>
          <a:endParaRPr lang="en-US"/>
        </a:p>
      </dgm:t>
    </dgm:pt>
    <dgm:pt modelId="{7FF41054-9DA4-4B23-B4B3-DB73F4EE8ED9}" type="pres">
      <dgm:prSet presAssocID="{E84C5665-66BF-4739-8823-5916546A7762}" presName="sibTrans" presStyleLbl="sibTrans2D1" presStyleIdx="5" presStyleCnt="7"/>
      <dgm:spPr/>
      <dgm:t>
        <a:bodyPr/>
        <a:lstStyle/>
        <a:p>
          <a:endParaRPr lang="en-US"/>
        </a:p>
      </dgm:t>
    </dgm:pt>
    <dgm:pt modelId="{24E7004A-099C-4B17-8D73-CFCCC4FD438A}" type="pres">
      <dgm:prSet presAssocID="{E84C5665-66BF-4739-8823-5916546A7762}" presName="connectorText" presStyleLbl="sibTrans2D1" presStyleIdx="5" presStyleCnt="7"/>
      <dgm:spPr/>
      <dgm:t>
        <a:bodyPr/>
        <a:lstStyle/>
        <a:p>
          <a:endParaRPr lang="en-US"/>
        </a:p>
      </dgm:t>
    </dgm:pt>
    <dgm:pt modelId="{B73BAD95-9446-45D4-974F-32411B454624}" type="pres">
      <dgm:prSet presAssocID="{0D7A9DA5-9D42-4E7B-90FF-C4DCAA4016B2}" presName="node" presStyleLbl="node1" presStyleIdx="6" presStyleCnt="8">
        <dgm:presLayoutVars>
          <dgm:bulletEnabled val="1"/>
        </dgm:presLayoutVars>
      </dgm:prSet>
      <dgm:spPr/>
      <dgm:t>
        <a:bodyPr/>
        <a:lstStyle/>
        <a:p>
          <a:endParaRPr lang="en-US"/>
        </a:p>
      </dgm:t>
    </dgm:pt>
    <dgm:pt modelId="{4BC2D1EC-AF3E-4371-958D-5A41C126EC89}" type="pres">
      <dgm:prSet presAssocID="{A13357B9-3D73-4451-986E-35A46C79F57F}" presName="sibTrans" presStyleLbl="sibTrans2D1" presStyleIdx="6" presStyleCnt="7"/>
      <dgm:spPr/>
      <dgm:t>
        <a:bodyPr/>
        <a:lstStyle/>
        <a:p>
          <a:endParaRPr lang="en-US"/>
        </a:p>
      </dgm:t>
    </dgm:pt>
    <dgm:pt modelId="{A41039F0-D36F-427D-A0C9-48BA6FF45722}" type="pres">
      <dgm:prSet presAssocID="{A13357B9-3D73-4451-986E-35A46C79F57F}" presName="connectorText" presStyleLbl="sibTrans2D1" presStyleIdx="6" presStyleCnt="7"/>
      <dgm:spPr/>
      <dgm:t>
        <a:bodyPr/>
        <a:lstStyle/>
        <a:p>
          <a:endParaRPr lang="en-US"/>
        </a:p>
      </dgm:t>
    </dgm:pt>
    <dgm:pt modelId="{5B8D0A86-B84C-4E47-BBB9-3308D1602FA5}" type="pres">
      <dgm:prSet presAssocID="{A8EFDE42-2F65-4DEC-9266-585DE4CDE513}" presName="node" presStyleLbl="node1" presStyleIdx="7" presStyleCnt="8">
        <dgm:presLayoutVars>
          <dgm:bulletEnabled val="1"/>
        </dgm:presLayoutVars>
      </dgm:prSet>
      <dgm:spPr/>
      <dgm:t>
        <a:bodyPr/>
        <a:lstStyle/>
        <a:p>
          <a:endParaRPr lang="en-US"/>
        </a:p>
      </dgm:t>
    </dgm:pt>
  </dgm:ptLst>
  <dgm:cxnLst>
    <dgm:cxn modelId="{CC0D893B-1259-42F3-9DFA-8B580B7517E9}" type="presOf" srcId="{F20F0C3E-5D0C-4E0D-830E-84D2D2340569}" destId="{3C5BE524-190D-4432-863E-5FF0620676C3}" srcOrd="0" destOrd="0" presId="urn:microsoft.com/office/officeart/2005/8/layout/process2"/>
    <dgm:cxn modelId="{0C9224A1-FA40-41EF-8244-5B5BF928FB9A}" type="presOf" srcId="{6CEEF4FF-F54E-4880-982E-A341718A7796}" destId="{10D3DA5B-8945-4E52-95E3-AD2B9DDE7CE8}" srcOrd="0" destOrd="0" presId="urn:microsoft.com/office/officeart/2005/8/layout/process2"/>
    <dgm:cxn modelId="{02BC6ECE-C1F7-47A6-B377-9AF35ECC3EF6}" type="presOf" srcId="{A13357B9-3D73-4451-986E-35A46C79F57F}" destId="{A41039F0-D36F-427D-A0C9-48BA6FF45722}" srcOrd="1" destOrd="0" presId="urn:microsoft.com/office/officeart/2005/8/layout/process2"/>
    <dgm:cxn modelId="{A5E25F13-1A76-4F05-94F0-A3763BEFE566}" srcId="{D42394F0-1938-4F6C-9360-E6CB583263D8}" destId="{E8525C63-ECE6-4A91-86EC-07A772C77185}" srcOrd="0" destOrd="0" parTransId="{AF3C577F-F793-4C9A-86E3-EF1488438286}" sibTransId="{A6F574BF-7C84-44CA-B539-039610A0B512}"/>
    <dgm:cxn modelId="{71E594B4-C7BA-4FF7-833A-CFA7364978EB}" type="presOf" srcId="{A6F574BF-7C84-44CA-B539-039610A0B512}" destId="{30DFC55E-FBEC-4953-BAD3-67641494B021}" srcOrd="0" destOrd="0" presId="urn:microsoft.com/office/officeart/2005/8/layout/process2"/>
    <dgm:cxn modelId="{1514050C-64AC-4DB7-A0A1-780B34AD936F}" type="presOf" srcId="{0D7A9DA5-9D42-4E7B-90FF-C4DCAA4016B2}" destId="{B73BAD95-9446-45D4-974F-32411B454624}" srcOrd="0" destOrd="0" presId="urn:microsoft.com/office/officeart/2005/8/layout/process2"/>
    <dgm:cxn modelId="{CBAB0C3E-A84C-42B5-8B10-128DD06C44D9}" srcId="{D42394F0-1938-4F6C-9360-E6CB583263D8}" destId="{2F5C2E85-8110-4266-8195-B94961EF8C75}" srcOrd="3" destOrd="0" parTransId="{04757080-F13C-4CBF-AA18-FA86A18F757D}" sibTransId="{13AE9D9D-7AB1-4615-9112-CF87E3BFB76B}"/>
    <dgm:cxn modelId="{E478485C-1F23-416D-801E-8C7062CAF341}" type="presOf" srcId="{A6F574BF-7C84-44CA-B539-039610A0B512}" destId="{B81BC58C-53D2-40B5-AB93-F5A41E3784E9}" srcOrd="1" destOrd="0" presId="urn:microsoft.com/office/officeart/2005/8/layout/process2"/>
    <dgm:cxn modelId="{C002CA49-3374-48F6-83B3-496022368D7F}" type="presOf" srcId="{13AE9D9D-7AB1-4615-9112-CF87E3BFB76B}" destId="{E414C0ED-BF0B-430F-A2C1-E0DBB89588BB}" srcOrd="1" destOrd="0" presId="urn:microsoft.com/office/officeart/2005/8/layout/process2"/>
    <dgm:cxn modelId="{893DFA1E-8462-435D-A2C7-F857E891DEBF}" type="presOf" srcId="{A13357B9-3D73-4451-986E-35A46C79F57F}" destId="{4BC2D1EC-AF3E-4371-958D-5A41C126EC89}" srcOrd="0" destOrd="0" presId="urn:microsoft.com/office/officeart/2005/8/layout/process2"/>
    <dgm:cxn modelId="{9EE48124-F23C-41AC-8276-611D6DAFF9AF}" type="presOf" srcId="{6CEEF4FF-F54E-4880-982E-A341718A7796}" destId="{59ED6797-AE69-416B-BADD-81318E08CFBA}" srcOrd="1" destOrd="0" presId="urn:microsoft.com/office/officeart/2005/8/layout/process2"/>
    <dgm:cxn modelId="{CBDC84E9-3657-4D68-900B-46B2A014F7BB}" type="presOf" srcId="{E84C5665-66BF-4739-8823-5916546A7762}" destId="{24E7004A-099C-4B17-8D73-CFCCC4FD438A}" srcOrd="1" destOrd="0" presId="urn:microsoft.com/office/officeart/2005/8/layout/process2"/>
    <dgm:cxn modelId="{0AFABFD9-AC94-44DD-AFC0-EC9D2717BFE0}" type="presOf" srcId="{02534D80-77FC-4F19-BB32-3763C9FFB52D}" destId="{51F01FA3-7AF4-468A-853D-8087113715E2}" srcOrd="0" destOrd="0" presId="urn:microsoft.com/office/officeart/2005/8/layout/process2"/>
    <dgm:cxn modelId="{0B2BC945-7126-411C-A41F-92AA871F1C9F}" srcId="{D42394F0-1938-4F6C-9360-E6CB583263D8}" destId="{F4B11088-B12F-4133-BD07-F0C0A9C25F08}" srcOrd="4" destOrd="0" parTransId="{CAC5E4C8-94E7-4AA0-B18F-47A0CA997334}" sibTransId="{6CEEF4FF-F54E-4880-982E-A341718A7796}"/>
    <dgm:cxn modelId="{ACD3887D-F415-4FD0-BD5C-349E9467E0E7}" type="presOf" srcId="{8853EC18-7B1C-4A4C-9BE8-0E18C838DF04}" destId="{000C69A8-899A-43EA-8E14-D3798DDCC136}" srcOrd="1" destOrd="0" presId="urn:microsoft.com/office/officeart/2005/8/layout/process2"/>
    <dgm:cxn modelId="{891A3567-1637-4963-B51E-5A6963A9F036}" type="presOf" srcId="{02534D80-77FC-4F19-BB32-3763C9FFB52D}" destId="{52F2E27D-B85C-4EE7-AE9A-E4E85C4A3BD9}" srcOrd="1" destOrd="0" presId="urn:microsoft.com/office/officeart/2005/8/layout/process2"/>
    <dgm:cxn modelId="{8A806299-FEA5-440C-AD70-2FA344912604}" type="presOf" srcId="{588D84B2-DD33-40F0-83C1-2DB37ABFE7EA}" destId="{CC5DFE60-BE8A-4F96-B00F-9DF31F9A14C0}" srcOrd="0" destOrd="0" presId="urn:microsoft.com/office/officeart/2005/8/layout/process2"/>
    <dgm:cxn modelId="{3F6E69D2-D3C6-4599-A757-9E9A8FE85E70}" type="presOf" srcId="{F4B11088-B12F-4133-BD07-F0C0A9C25F08}" destId="{EEF81896-E395-4EC6-80EC-84CF81A7D008}" srcOrd="0" destOrd="0" presId="urn:microsoft.com/office/officeart/2005/8/layout/process2"/>
    <dgm:cxn modelId="{CED0297E-E21B-4679-A88C-D0325C088D98}" srcId="{D42394F0-1938-4F6C-9360-E6CB583263D8}" destId="{F20F0C3E-5D0C-4E0D-830E-84D2D2340569}" srcOrd="2" destOrd="0" parTransId="{86FEC2CD-76CF-4C22-880C-944160A2A328}" sibTransId="{02534D80-77FC-4F19-BB32-3763C9FFB52D}"/>
    <dgm:cxn modelId="{EBF7B693-2473-44B8-8C20-52C635E2DB99}" srcId="{D42394F0-1938-4F6C-9360-E6CB583263D8}" destId="{588D84B2-DD33-40F0-83C1-2DB37ABFE7EA}" srcOrd="5" destOrd="0" parTransId="{7C31F361-564D-4286-B90D-68F9842E79B2}" sibTransId="{E84C5665-66BF-4739-8823-5916546A7762}"/>
    <dgm:cxn modelId="{D3B1F0FB-9381-4D3C-B602-94EB3D16C31A}" type="presOf" srcId="{8853EC18-7B1C-4A4C-9BE8-0E18C838DF04}" destId="{E5402DEA-4016-4F14-844C-B01D655D8348}" srcOrd="0" destOrd="0" presId="urn:microsoft.com/office/officeart/2005/8/layout/process2"/>
    <dgm:cxn modelId="{95EA19D4-8841-44CE-897D-CF1432B7A201}" type="presOf" srcId="{2F5C2E85-8110-4266-8195-B94961EF8C75}" destId="{3746137E-ACF9-4AD1-BEE5-4400C3A572B0}" srcOrd="0" destOrd="0" presId="urn:microsoft.com/office/officeart/2005/8/layout/process2"/>
    <dgm:cxn modelId="{48A9633A-ED5D-4BA1-8E44-AB4671DDD3A5}" type="presOf" srcId="{A8EFDE42-2F65-4DEC-9266-585DE4CDE513}" destId="{5B8D0A86-B84C-4E47-BBB9-3308D1602FA5}" srcOrd="0" destOrd="0" presId="urn:microsoft.com/office/officeart/2005/8/layout/process2"/>
    <dgm:cxn modelId="{BBC0A80D-5D2B-48C6-8C18-BB634F455499}" type="presOf" srcId="{E8525C63-ECE6-4A91-86EC-07A772C77185}" destId="{973EFD64-55CF-4286-9D70-AA5B58C63220}" srcOrd="0" destOrd="0" presId="urn:microsoft.com/office/officeart/2005/8/layout/process2"/>
    <dgm:cxn modelId="{6BC78E46-3E09-457F-96BC-D1A5AABDE33B}" type="presOf" srcId="{D42394F0-1938-4F6C-9360-E6CB583263D8}" destId="{EBBFE233-F503-48BB-B596-B48C53CE7B2A}" srcOrd="0" destOrd="0" presId="urn:microsoft.com/office/officeart/2005/8/layout/process2"/>
    <dgm:cxn modelId="{465045F7-B2ED-45CF-9D30-133CA18AADCA}" srcId="{D42394F0-1938-4F6C-9360-E6CB583263D8}" destId="{0D7A9DA5-9D42-4E7B-90FF-C4DCAA4016B2}" srcOrd="6" destOrd="0" parTransId="{685C2F19-7119-479A-B2D1-6D63A6C4464F}" sibTransId="{A13357B9-3D73-4451-986E-35A46C79F57F}"/>
    <dgm:cxn modelId="{8E3648D2-3350-4DAF-AD23-1BAC5B3E41D6}" srcId="{D42394F0-1938-4F6C-9360-E6CB583263D8}" destId="{A8EFDE42-2F65-4DEC-9266-585DE4CDE513}" srcOrd="7" destOrd="0" parTransId="{C3B7B100-AE16-4CBA-81F2-2DEAAD501588}" sibTransId="{90666195-83B9-413A-B342-C166B31D82F2}"/>
    <dgm:cxn modelId="{8D6873BA-7948-428E-8C18-A9C261E8C80F}" type="presOf" srcId="{E84C5665-66BF-4739-8823-5916546A7762}" destId="{7FF41054-9DA4-4B23-B4B3-DB73F4EE8ED9}" srcOrd="0" destOrd="0" presId="urn:microsoft.com/office/officeart/2005/8/layout/process2"/>
    <dgm:cxn modelId="{5D2D77D1-873D-45AC-BF7C-4FDB0A9F012E}" type="presOf" srcId="{BBD893D6-50FA-4506-AE9F-85DE567CC004}" destId="{FC3CD417-7AFF-475C-AD73-87BE60170E14}" srcOrd="0" destOrd="0" presId="urn:microsoft.com/office/officeart/2005/8/layout/process2"/>
    <dgm:cxn modelId="{E3128BFA-0F20-4D8D-A33B-015FF78A2243}" type="presOf" srcId="{13AE9D9D-7AB1-4615-9112-CF87E3BFB76B}" destId="{3B2EFBD6-3A50-4F32-9FE2-74261D3B14E8}" srcOrd="0" destOrd="0" presId="urn:microsoft.com/office/officeart/2005/8/layout/process2"/>
    <dgm:cxn modelId="{80097A0B-B455-4D0B-BEFB-3DF8099AB618}" srcId="{D42394F0-1938-4F6C-9360-E6CB583263D8}" destId="{BBD893D6-50FA-4506-AE9F-85DE567CC004}" srcOrd="1" destOrd="0" parTransId="{7016B553-9D20-4B5A-B196-8D6F1993BD0C}" sibTransId="{8853EC18-7B1C-4A4C-9BE8-0E18C838DF04}"/>
    <dgm:cxn modelId="{4633E37F-4A81-4BA3-89D7-E3DC1CE0BA3F}" type="presParOf" srcId="{EBBFE233-F503-48BB-B596-B48C53CE7B2A}" destId="{973EFD64-55CF-4286-9D70-AA5B58C63220}" srcOrd="0" destOrd="0" presId="urn:microsoft.com/office/officeart/2005/8/layout/process2"/>
    <dgm:cxn modelId="{CC12424B-9960-421B-BDCE-71648BF119D1}" type="presParOf" srcId="{EBBFE233-F503-48BB-B596-B48C53CE7B2A}" destId="{30DFC55E-FBEC-4953-BAD3-67641494B021}" srcOrd="1" destOrd="0" presId="urn:microsoft.com/office/officeart/2005/8/layout/process2"/>
    <dgm:cxn modelId="{5B0BF2D1-2F62-4115-B189-8EB324D112F5}" type="presParOf" srcId="{30DFC55E-FBEC-4953-BAD3-67641494B021}" destId="{B81BC58C-53D2-40B5-AB93-F5A41E3784E9}" srcOrd="0" destOrd="0" presId="urn:microsoft.com/office/officeart/2005/8/layout/process2"/>
    <dgm:cxn modelId="{B8855459-9B94-458C-AC7F-B32AC9EFB735}" type="presParOf" srcId="{EBBFE233-F503-48BB-B596-B48C53CE7B2A}" destId="{FC3CD417-7AFF-475C-AD73-87BE60170E14}" srcOrd="2" destOrd="0" presId="urn:microsoft.com/office/officeart/2005/8/layout/process2"/>
    <dgm:cxn modelId="{DDB6F14E-155C-487B-A2B9-51B51E5A0EBD}" type="presParOf" srcId="{EBBFE233-F503-48BB-B596-B48C53CE7B2A}" destId="{E5402DEA-4016-4F14-844C-B01D655D8348}" srcOrd="3" destOrd="0" presId="urn:microsoft.com/office/officeart/2005/8/layout/process2"/>
    <dgm:cxn modelId="{104C851F-0E3A-4046-A1F4-899CA8030A89}" type="presParOf" srcId="{E5402DEA-4016-4F14-844C-B01D655D8348}" destId="{000C69A8-899A-43EA-8E14-D3798DDCC136}" srcOrd="0" destOrd="0" presId="urn:microsoft.com/office/officeart/2005/8/layout/process2"/>
    <dgm:cxn modelId="{244B917C-8C2A-4BCD-8208-BD416663273E}" type="presParOf" srcId="{EBBFE233-F503-48BB-B596-B48C53CE7B2A}" destId="{3C5BE524-190D-4432-863E-5FF0620676C3}" srcOrd="4" destOrd="0" presId="urn:microsoft.com/office/officeart/2005/8/layout/process2"/>
    <dgm:cxn modelId="{64F7AF8B-BBA0-4291-8BBD-1D17D17C189D}" type="presParOf" srcId="{EBBFE233-F503-48BB-B596-B48C53CE7B2A}" destId="{51F01FA3-7AF4-468A-853D-8087113715E2}" srcOrd="5" destOrd="0" presId="urn:microsoft.com/office/officeart/2005/8/layout/process2"/>
    <dgm:cxn modelId="{2BD99D22-F92D-430D-B825-6AA932935984}" type="presParOf" srcId="{51F01FA3-7AF4-468A-853D-8087113715E2}" destId="{52F2E27D-B85C-4EE7-AE9A-E4E85C4A3BD9}" srcOrd="0" destOrd="0" presId="urn:microsoft.com/office/officeart/2005/8/layout/process2"/>
    <dgm:cxn modelId="{F3FC15B2-A3D1-45BF-8D8D-4DE344844672}" type="presParOf" srcId="{EBBFE233-F503-48BB-B596-B48C53CE7B2A}" destId="{3746137E-ACF9-4AD1-BEE5-4400C3A572B0}" srcOrd="6" destOrd="0" presId="urn:microsoft.com/office/officeart/2005/8/layout/process2"/>
    <dgm:cxn modelId="{8D983A84-AA3D-498D-8EB4-0E5375871340}" type="presParOf" srcId="{EBBFE233-F503-48BB-B596-B48C53CE7B2A}" destId="{3B2EFBD6-3A50-4F32-9FE2-74261D3B14E8}" srcOrd="7" destOrd="0" presId="urn:microsoft.com/office/officeart/2005/8/layout/process2"/>
    <dgm:cxn modelId="{A74CF7E1-813C-4877-8AB4-62A1C8F8CBAB}" type="presParOf" srcId="{3B2EFBD6-3A50-4F32-9FE2-74261D3B14E8}" destId="{E414C0ED-BF0B-430F-A2C1-E0DBB89588BB}" srcOrd="0" destOrd="0" presId="urn:microsoft.com/office/officeart/2005/8/layout/process2"/>
    <dgm:cxn modelId="{91C54B7C-B4C1-4035-AA65-D52908F683FF}" type="presParOf" srcId="{EBBFE233-F503-48BB-B596-B48C53CE7B2A}" destId="{EEF81896-E395-4EC6-80EC-84CF81A7D008}" srcOrd="8" destOrd="0" presId="urn:microsoft.com/office/officeart/2005/8/layout/process2"/>
    <dgm:cxn modelId="{27775D48-5524-4768-BC3E-DD3B99278459}" type="presParOf" srcId="{EBBFE233-F503-48BB-B596-B48C53CE7B2A}" destId="{10D3DA5B-8945-4E52-95E3-AD2B9DDE7CE8}" srcOrd="9" destOrd="0" presId="urn:microsoft.com/office/officeart/2005/8/layout/process2"/>
    <dgm:cxn modelId="{0B59431E-E121-4087-BFBD-2641DC5BB978}" type="presParOf" srcId="{10D3DA5B-8945-4E52-95E3-AD2B9DDE7CE8}" destId="{59ED6797-AE69-416B-BADD-81318E08CFBA}" srcOrd="0" destOrd="0" presId="urn:microsoft.com/office/officeart/2005/8/layout/process2"/>
    <dgm:cxn modelId="{7A4237DF-791E-4A6F-BF9E-54385CFD5F8D}" type="presParOf" srcId="{EBBFE233-F503-48BB-B596-B48C53CE7B2A}" destId="{CC5DFE60-BE8A-4F96-B00F-9DF31F9A14C0}" srcOrd="10" destOrd="0" presId="urn:microsoft.com/office/officeart/2005/8/layout/process2"/>
    <dgm:cxn modelId="{52D21F07-BD40-461A-A6A7-97FF4B9A92A1}" type="presParOf" srcId="{EBBFE233-F503-48BB-B596-B48C53CE7B2A}" destId="{7FF41054-9DA4-4B23-B4B3-DB73F4EE8ED9}" srcOrd="11" destOrd="0" presId="urn:microsoft.com/office/officeart/2005/8/layout/process2"/>
    <dgm:cxn modelId="{9DAD78FA-5F2B-414A-9C2F-17D4D5372307}" type="presParOf" srcId="{7FF41054-9DA4-4B23-B4B3-DB73F4EE8ED9}" destId="{24E7004A-099C-4B17-8D73-CFCCC4FD438A}" srcOrd="0" destOrd="0" presId="urn:microsoft.com/office/officeart/2005/8/layout/process2"/>
    <dgm:cxn modelId="{313239B0-EF18-4EBC-A864-8B8E0BF76F66}" type="presParOf" srcId="{EBBFE233-F503-48BB-B596-B48C53CE7B2A}" destId="{B73BAD95-9446-45D4-974F-32411B454624}" srcOrd="12" destOrd="0" presId="urn:microsoft.com/office/officeart/2005/8/layout/process2"/>
    <dgm:cxn modelId="{A1AEE1A4-F4BE-468A-990F-575EB2A7680C}" type="presParOf" srcId="{EBBFE233-F503-48BB-B596-B48C53CE7B2A}" destId="{4BC2D1EC-AF3E-4371-958D-5A41C126EC89}" srcOrd="13" destOrd="0" presId="urn:microsoft.com/office/officeart/2005/8/layout/process2"/>
    <dgm:cxn modelId="{C81C084D-0E3C-41EF-A937-DA2FE9EFF769}" type="presParOf" srcId="{4BC2D1EC-AF3E-4371-958D-5A41C126EC89}" destId="{A41039F0-D36F-427D-A0C9-48BA6FF45722}" srcOrd="0" destOrd="0" presId="urn:microsoft.com/office/officeart/2005/8/layout/process2"/>
    <dgm:cxn modelId="{FCA6651D-76D6-4A8E-8F6C-D275C45FC1F3}" type="presParOf" srcId="{EBBFE233-F503-48BB-B596-B48C53CE7B2A}" destId="{5B8D0A86-B84C-4E47-BBB9-3308D1602FA5}"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D42394F0-1938-4F6C-9360-E6CB583263D8}" type="doc">
      <dgm:prSet loTypeId="urn:microsoft.com/office/officeart/2005/8/layout/process2" loCatId="process" qsTypeId="urn:microsoft.com/office/officeart/2005/8/quickstyle/simple1" qsCatId="simple" csTypeId="urn:microsoft.com/office/officeart/2005/8/colors/accent1_2" csCatId="accent1" phldr="1"/>
      <dgm:spPr/>
    </dgm:pt>
    <dgm:pt modelId="{E8525C63-ECE6-4A91-86EC-07A772C77185}">
      <dgm:prSet phldrT="[Text]"/>
      <dgm:spPr/>
      <dgm:t>
        <a:bodyPr/>
        <a:lstStyle/>
        <a:p>
          <a:r>
            <a:rPr lang="en-US" dirty="0" err="1" smtClean="0"/>
            <a:t>PrO</a:t>
          </a:r>
          <a:r>
            <a:rPr lang="en-US" dirty="0" smtClean="0"/>
            <a:t> creation</a:t>
          </a:r>
          <a:endParaRPr lang="en-US" dirty="0"/>
        </a:p>
      </dgm:t>
    </dgm:pt>
    <dgm:pt modelId="{AF3C577F-F793-4C9A-86E3-EF1488438286}" type="parTrans" cxnId="{A5E25F13-1A76-4F05-94F0-A3763BEFE566}">
      <dgm:prSet/>
      <dgm:spPr/>
      <dgm:t>
        <a:bodyPr/>
        <a:lstStyle/>
        <a:p>
          <a:endParaRPr lang="en-US"/>
        </a:p>
      </dgm:t>
    </dgm:pt>
    <dgm:pt modelId="{A6F574BF-7C84-44CA-B539-039610A0B512}" type="sibTrans" cxnId="{A5E25F13-1A76-4F05-94F0-A3763BEFE566}">
      <dgm:prSet/>
      <dgm:spPr/>
      <dgm:t>
        <a:bodyPr/>
        <a:lstStyle/>
        <a:p>
          <a:endParaRPr lang="en-US"/>
        </a:p>
      </dgm:t>
    </dgm:pt>
    <dgm:pt modelId="{BBD893D6-50FA-4506-AE9F-85DE567CC004}">
      <dgm:prSet phldrT="[Text]"/>
      <dgm:spPr/>
      <dgm:t>
        <a:bodyPr/>
        <a:lstStyle/>
        <a:p>
          <a:r>
            <a:rPr lang="en-US" dirty="0" smtClean="0"/>
            <a:t>Availability Check</a:t>
          </a:r>
          <a:endParaRPr lang="en-US" dirty="0"/>
        </a:p>
      </dgm:t>
    </dgm:pt>
    <dgm:pt modelId="{7016B553-9D20-4B5A-B196-8D6F1993BD0C}" type="parTrans" cxnId="{80097A0B-B455-4D0B-BEFB-3DF8099AB618}">
      <dgm:prSet/>
      <dgm:spPr/>
      <dgm:t>
        <a:bodyPr/>
        <a:lstStyle/>
        <a:p>
          <a:endParaRPr lang="en-US"/>
        </a:p>
      </dgm:t>
    </dgm:pt>
    <dgm:pt modelId="{8853EC18-7B1C-4A4C-9BE8-0E18C838DF04}" type="sibTrans" cxnId="{80097A0B-B455-4D0B-BEFB-3DF8099AB618}">
      <dgm:prSet/>
      <dgm:spPr/>
      <dgm:t>
        <a:bodyPr/>
        <a:lstStyle/>
        <a:p>
          <a:endParaRPr lang="en-US"/>
        </a:p>
      </dgm:t>
    </dgm:pt>
    <dgm:pt modelId="{F20F0C3E-5D0C-4E0D-830E-84D2D2340569}">
      <dgm:prSet phldrT="[Text]"/>
      <dgm:spPr/>
      <dgm:t>
        <a:bodyPr/>
        <a:lstStyle/>
        <a:p>
          <a:r>
            <a:rPr lang="en-US" dirty="0" smtClean="0"/>
            <a:t>Schedule and release</a:t>
          </a:r>
          <a:endParaRPr lang="en-US" dirty="0"/>
        </a:p>
      </dgm:t>
    </dgm:pt>
    <dgm:pt modelId="{86FEC2CD-76CF-4C22-880C-944160A2A328}" type="parTrans" cxnId="{CED0297E-E21B-4679-A88C-D0325C088D98}">
      <dgm:prSet/>
      <dgm:spPr/>
      <dgm:t>
        <a:bodyPr/>
        <a:lstStyle/>
        <a:p>
          <a:endParaRPr lang="en-US"/>
        </a:p>
      </dgm:t>
    </dgm:pt>
    <dgm:pt modelId="{02534D80-77FC-4F19-BB32-3763C9FFB52D}" type="sibTrans" cxnId="{CED0297E-E21B-4679-A88C-D0325C088D98}">
      <dgm:prSet/>
      <dgm:spPr/>
      <dgm:t>
        <a:bodyPr/>
        <a:lstStyle/>
        <a:p>
          <a:endParaRPr lang="en-US"/>
        </a:p>
      </dgm:t>
    </dgm:pt>
    <dgm:pt modelId="{2F5C2E85-8110-4266-8195-B94961EF8C75}">
      <dgm:prSet phldrT="[Text]"/>
      <dgm:spPr/>
      <dgm:t>
        <a:bodyPr/>
        <a:lstStyle/>
        <a:p>
          <a:r>
            <a:rPr lang="en-US" dirty="0" smtClean="0"/>
            <a:t>Shop floor Document</a:t>
          </a:r>
          <a:endParaRPr lang="en-US" dirty="0"/>
        </a:p>
      </dgm:t>
    </dgm:pt>
    <dgm:pt modelId="{04757080-F13C-4CBF-AA18-FA86A18F757D}" type="parTrans" cxnId="{CBAB0C3E-A84C-42B5-8B10-128DD06C44D9}">
      <dgm:prSet/>
      <dgm:spPr/>
      <dgm:t>
        <a:bodyPr/>
        <a:lstStyle/>
        <a:p>
          <a:endParaRPr lang="en-US"/>
        </a:p>
      </dgm:t>
    </dgm:pt>
    <dgm:pt modelId="{13AE9D9D-7AB1-4615-9112-CF87E3BFB76B}" type="sibTrans" cxnId="{CBAB0C3E-A84C-42B5-8B10-128DD06C44D9}">
      <dgm:prSet/>
      <dgm:spPr/>
      <dgm:t>
        <a:bodyPr/>
        <a:lstStyle/>
        <a:p>
          <a:endParaRPr lang="en-US"/>
        </a:p>
      </dgm:t>
    </dgm:pt>
    <dgm:pt modelId="{F4B11088-B12F-4133-BD07-F0C0A9C25F08}">
      <dgm:prSet phldrT="[Text]"/>
      <dgm:spPr/>
      <dgm:t>
        <a:bodyPr/>
        <a:lstStyle/>
        <a:p>
          <a:r>
            <a:rPr lang="en-US" dirty="0" smtClean="0"/>
            <a:t>Good Issue</a:t>
          </a:r>
          <a:endParaRPr lang="en-US" dirty="0"/>
        </a:p>
      </dgm:t>
    </dgm:pt>
    <dgm:pt modelId="{CAC5E4C8-94E7-4AA0-B18F-47A0CA997334}" type="parTrans" cxnId="{0B2BC945-7126-411C-A41F-92AA871F1C9F}">
      <dgm:prSet/>
      <dgm:spPr/>
      <dgm:t>
        <a:bodyPr/>
        <a:lstStyle/>
        <a:p>
          <a:endParaRPr lang="en-US"/>
        </a:p>
      </dgm:t>
    </dgm:pt>
    <dgm:pt modelId="{6CEEF4FF-F54E-4880-982E-A341718A7796}" type="sibTrans" cxnId="{0B2BC945-7126-411C-A41F-92AA871F1C9F}">
      <dgm:prSet/>
      <dgm:spPr/>
      <dgm:t>
        <a:bodyPr/>
        <a:lstStyle/>
        <a:p>
          <a:endParaRPr lang="en-US"/>
        </a:p>
      </dgm:t>
    </dgm:pt>
    <dgm:pt modelId="{588D84B2-DD33-40F0-83C1-2DB37ABFE7EA}">
      <dgm:prSet phldrT="[Text]"/>
      <dgm:spPr/>
      <dgm:t>
        <a:bodyPr/>
        <a:lstStyle/>
        <a:p>
          <a:r>
            <a:rPr lang="en-US" dirty="0" smtClean="0"/>
            <a:t>Complete Confirmation</a:t>
          </a:r>
          <a:endParaRPr lang="en-US" dirty="0"/>
        </a:p>
      </dgm:t>
    </dgm:pt>
    <dgm:pt modelId="{7C31F361-564D-4286-B90D-68F9842E79B2}" type="parTrans" cxnId="{EBF7B693-2473-44B8-8C20-52C635E2DB99}">
      <dgm:prSet/>
      <dgm:spPr/>
      <dgm:t>
        <a:bodyPr/>
        <a:lstStyle/>
        <a:p>
          <a:endParaRPr lang="en-US"/>
        </a:p>
      </dgm:t>
    </dgm:pt>
    <dgm:pt modelId="{E84C5665-66BF-4739-8823-5916546A7762}" type="sibTrans" cxnId="{EBF7B693-2473-44B8-8C20-52C635E2DB99}">
      <dgm:prSet/>
      <dgm:spPr/>
      <dgm:t>
        <a:bodyPr/>
        <a:lstStyle/>
        <a:p>
          <a:endParaRPr lang="en-US"/>
        </a:p>
      </dgm:t>
    </dgm:pt>
    <dgm:pt modelId="{0D7A9DA5-9D42-4E7B-90FF-C4DCAA4016B2}">
      <dgm:prSet phldrT="[Text]"/>
      <dgm:spPr/>
      <dgm:t>
        <a:bodyPr/>
        <a:lstStyle/>
        <a:p>
          <a:r>
            <a:rPr lang="en-US" dirty="0" smtClean="0"/>
            <a:t>Good Receipt</a:t>
          </a:r>
          <a:endParaRPr lang="en-US" dirty="0"/>
        </a:p>
      </dgm:t>
    </dgm:pt>
    <dgm:pt modelId="{685C2F19-7119-479A-B2D1-6D63A6C4464F}" type="parTrans" cxnId="{465045F7-B2ED-45CF-9D30-133CA18AADCA}">
      <dgm:prSet/>
      <dgm:spPr/>
      <dgm:t>
        <a:bodyPr/>
        <a:lstStyle/>
        <a:p>
          <a:endParaRPr lang="en-US"/>
        </a:p>
      </dgm:t>
    </dgm:pt>
    <dgm:pt modelId="{A13357B9-3D73-4451-986E-35A46C79F57F}" type="sibTrans" cxnId="{465045F7-B2ED-45CF-9D30-133CA18AADCA}">
      <dgm:prSet/>
      <dgm:spPr/>
      <dgm:t>
        <a:bodyPr/>
        <a:lstStyle/>
        <a:p>
          <a:endParaRPr lang="en-US"/>
        </a:p>
      </dgm:t>
    </dgm:pt>
    <dgm:pt modelId="{A8EFDE42-2F65-4DEC-9266-585DE4CDE513}">
      <dgm:prSet phldrT="[Text]"/>
      <dgm:spPr>
        <a:solidFill>
          <a:srgbClr val="FF0000"/>
        </a:solidFill>
      </dgm:spPr>
      <dgm:t>
        <a:bodyPr/>
        <a:lstStyle/>
        <a:p>
          <a:r>
            <a:rPr lang="en-US" dirty="0" smtClean="0"/>
            <a:t>Order settlement</a:t>
          </a:r>
          <a:endParaRPr lang="en-US" dirty="0"/>
        </a:p>
      </dgm:t>
    </dgm:pt>
    <dgm:pt modelId="{C3B7B100-AE16-4CBA-81F2-2DEAAD501588}" type="parTrans" cxnId="{8E3648D2-3350-4DAF-AD23-1BAC5B3E41D6}">
      <dgm:prSet/>
      <dgm:spPr/>
      <dgm:t>
        <a:bodyPr/>
        <a:lstStyle/>
        <a:p>
          <a:endParaRPr lang="en-US"/>
        </a:p>
      </dgm:t>
    </dgm:pt>
    <dgm:pt modelId="{90666195-83B9-413A-B342-C166B31D82F2}" type="sibTrans" cxnId="{8E3648D2-3350-4DAF-AD23-1BAC5B3E41D6}">
      <dgm:prSet/>
      <dgm:spPr/>
      <dgm:t>
        <a:bodyPr/>
        <a:lstStyle/>
        <a:p>
          <a:endParaRPr lang="en-US"/>
        </a:p>
      </dgm:t>
    </dgm:pt>
    <dgm:pt modelId="{EBBFE233-F503-48BB-B596-B48C53CE7B2A}" type="pres">
      <dgm:prSet presAssocID="{D42394F0-1938-4F6C-9360-E6CB583263D8}" presName="linearFlow" presStyleCnt="0">
        <dgm:presLayoutVars>
          <dgm:resizeHandles val="exact"/>
        </dgm:presLayoutVars>
      </dgm:prSet>
      <dgm:spPr/>
    </dgm:pt>
    <dgm:pt modelId="{973EFD64-55CF-4286-9D70-AA5B58C63220}" type="pres">
      <dgm:prSet presAssocID="{E8525C63-ECE6-4A91-86EC-07A772C77185}" presName="node" presStyleLbl="node1" presStyleIdx="0" presStyleCnt="8">
        <dgm:presLayoutVars>
          <dgm:bulletEnabled val="1"/>
        </dgm:presLayoutVars>
      </dgm:prSet>
      <dgm:spPr/>
      <dgm:t>
        <a:bodyPr/>
        <a:lstStyle/>
        <a:p>
          <a:endParaRPr lang="en-US"/>
        </a:p>
      </dgm:t>
    </dgm:pt>
    <dgm:pt modelId="{30DFC55E-FBEC-4953-BAD3-67641494B021}" type="pres">
      <dgm:prSet presAssocID="{A6F574BF-7C84-44CA-B539-039610A0B512}" presName="sibTrans" presStyleLbl="sibTrans2D1" presStyleIdx="0" presStyleCnt="7"/>
      <dgm:spPr/>
      <dgm:t>
        <a:bodyPr/>
        <a:lstStyle/>
        <a:p>
          <a:endParaRPr lang="en-US"/>
        </a:p>
      </dgm:t>
    </dgm:pt>
    <dgm:pt modelId="{B81BC58C-53D2-40B5-AB93-F5A41E3784E9}" type="pres">
      <dgm:prSet presAssocID="{A6F574BF-7C84-44CA-B539-039610A0B512}" presName="connectorText" presStyleLbl="sibTrans2D1" presStyleIdx="0" presStyleCnt="7"/>
      <dgm:spPr/>
      <dgm:t>
        <a:bodyPr/>
        <a:lstStyle/>
        <a:p>
          <a:endParaRPr lang="en-US"/>
        </a:p>
      </dgm:t>
    </dgm:pt>
    <dgm:pt modelId="{FC3CD417-7AFF-475C-AD73-87BE60170E14}" type="pres">
      <dgm:prSet presAssocID="{BBD893D6-50FA-4506-AE9F-85DE567CC004}" presName="node" presStyleLbl="node1" presStyleIdx="1" presStyleCnt="8">
        <dgm:presLayoutVars>
          <dgm:bulletEnabled val="1"/>
        </dgm:presLayoutVars>
      </dgm:prSet>
      <dgm:spPr/>
      <dgm:t>
        <a:bodyPr/>
        <a:lstStyle/>
        <a:p>
          <a:endParaRPr lang="en-US"/>
        </a:p>
      </dgm:t>
    </dgm:pt>
    <dgm:pt modelId="{E5402DEA-4016-4F14-844C-B01D655D8348}" type="pres">
      <dgm:prSet presAssocID="{8853EC18-7B1C-4A4C-9BE8-0E18C838DF04}" presName="sibTrans" presStyleLbl="sibTrans2D1" presStyleIdx="1" presStyleCnt="7"/>
      <dgm:spPr/>
      <dgm:t>
        <a:bodyPr/>
        <a:lstStyle/>
        <a:p>
          <a:endParaRPr lang="en-US"/>
        </a:p>
      </dgm:t>
    </dgm:pt>
    <dgm:pt modelId="{000C69A8-899A-43EA-8E14-D3798DDCC136}" type="pres">
      <dgm:prSet presAssocID="{8853EC18-7B1C-4A4C-9BE8-0E18C838DF04}" presName="connectorText" presStyleLbl="sibTrans2D1" presStyleIdx="1" presStyleCnt="7"/>
      <dgm:spPr/>
      <dgm:t>
        <a:bodyPr/>
        <a:lstStyle/>
        <a:p>
          <a:endParaRPr lang="en-US"/>
        </a:p>
      </dgm:t>
    </dgm:pt>
    <dgm:pt modelId="{3C5BE524-190D-4432-863E-5FF0620676C3}" type="pres">
      <dgm:prSet presAssocID="{F20F0C3E-5D0C-4E0D-830E-84D2D2340569}" presName="node" presStyleLbl="node1" presStyleIdx="2" presStyleCnt="8">
        <dgm:presLayoutVars>
          <dgm:bulletEnabled val="1"/>
        </dgm:presLayoutVars>
      </dgm:prSet>
      <dgm:spPr/>
      <dgm:t>
        <a:bodyPr/>
        <a:lstStyle/>
        <a:p>
          <a:endParaRPr lang="en-US"/>
        </a:p>
      </dgm:t>
    </dgm:pt>
    <dgm:pt modelId="{51F01FA3-7AF4-468A-853D-8087113715E2}" type="pres">
      <dgm:prSet presAssocID="{02534D80-77FC-4F19-BB32-3763C9FFB52D}" presName="sibTrans" presStyleLbl="sibTrans2D1" presStyleIdx="2" presStyleCnt="7"/>
      <dgm:spPr/>
      <dgm:t>
        <a:bodyPr/>
        <a:lstStyle/>
        <a:p>
          <a:endParaRPr lang="en-US"/>
        </a:p>
      </dgm:t>
    </dgm:pt>
    <dgm:pt modelId="{52F2E27D-B85C-4EE7-AE9A-E4E85C4A3BD9}" type="pres">
      <dgm:prSet presAssocID="{02534D80-77FC-4F19-BB32-3763C9FFB52D}" presName="connectorText" presStyleLbl="sibTrans2D1" presStyleIdx="2" presStyleCnt="7"/>
      <dgm:spPr/>
      <dgm:t>
        <a:bodyPr/>
        <a:lstStyle/>
        <a:p>
          <a:endParaRPr lang="en-US"/>
        </a:p>
      </dgm:t>
    </dgm:pt>
    <dgm:pt modelId="{3746137E-ACF9-4AD1-BEE5-4400C3A572B0}" type="pres">
      <dgm:prSet presAssocID="{2F5C2E85-8110-4266-8195-B94961EF8C75}" presName="node" presStyleLbl="node1" presStyleIdx="3" presStyleCnt="8">
        <dgm:presLayoutVars>
          <dgm:bulletEnabled val="1"/>
        </dgm:presLayoutVars>
      </dgm:prSet>
      <dgm:spPr/>
      <dgm:t>
        <a:bodyPr/>
        <a:lstStyle/>
        <a:p>
          <a:endParaRPr lang="en-US"/>
        </a:p>
      </dgm:t>
    </dgm:pt>
    <dgm:pt modelId="{3B2EFBD6-3A50-4F32-9FE2-74261D3B14E8}" type="pres">
      <dgm:prSet presAssocID="{13AE9D9D-7AB1-4615-9112-CF87E3BFB76B}" presName="sibTrans" presStyleLbl="sibTrans2D1" presStyleIdx="3" presStyleCnt="7"/>
      <dgm:spPr/>
      <dgm:t>
        <a:bodyPr/>
        <a:lstStyle/>
        <a:p>
          <a:endParaRPr lang="en-US"/>
        </a:p>
      </dgm:t>
    </dgm:pt>
    <dgm:pt modelId="{E414C0ED-BF0B-430F-A2C1-E0DBB89588BB}" type="pres">
      <dgm:prSet presAssocID="{13AE9D9D-7AB1-4615-9112-CF87E3BFB76B}" presName="connectorText" presStyleLbl="sibTrans2D1" presStyleIdx="3" presStyleCnt="7"/>
      <dgm:spPr/>
      <dgm:t>
        <a:bodyPr/>
        <a:lstStyle/>
        <a:p>
          <a:endParaRPr lang="en-US"/>
        </a:p>
      </dgm:t>
    </dgm:pt>
    <dgm:pt modelId="{EEF81896-E395-4EC6-80EC-84CF81A7D008}" type="pres">
      <dgm:prSet presAssocID="{F4B11088-B12F-4133-BD07-F0C0A9C25F08}" presName="node" presStyleLbl="node1" presStyleIdx="4" presStyleCnt="8">
        <dgm:presLayoutVars>
          <dgm:bulletEnabled val="1"/>
        </dgm:presLayoutVars>
      </dgm:prSet>
      <dgm:spPr/>
      <dgm:t>
        <a:bodyPr/>
        <a:lstStyle/>
        <a:p>
          <a:endParaRPr lang="en-US"/>
        </a:p>
      </dgm:t>
    </dgm:pt>
    <dgm:pt modelId="{10D3DA5B-8945-4E52-95E3-AD2B9DDE7CE8}" type="pres">
      <dgm:prSet presAssocID="{6CEEF4FF-F54E-4880-982E-A341718A7796}" presName="sibTrans" presStyleLbl="sibTrans2D1" presStyleIdx="4" presStyleCnt="7"/>
      <dgm:spPr/>
      <dgm:t>
        <a:bodyPr/>
        <a:lstStyle/>
        <a:p>
          <a:endParaRPr lang="en-US"/>
        </a:p>
      </dgm:t>
    </dgm:pt>
    <dgm:pt modelId="{59ED6797-AE69-416B-BADD-81318E08CFBA}" type="pres">
      <dgm:prSet presAssocID="{6CEEF4FF-F54E-4880-982E-A341718A7796}" presName="connectorText" presStyleLbl="sibTrans2D1" presStyleIdx="4" presStyleCnt="7"/>
      <dgm:spPr/>
      <dgm:t>
        <a:bodyPr/>
        <a:lstStyle/>
        <a:p>
          <a:endParaRPr lang="en-US"/>
        </a:p>
      </dgm:t>
    </dgm:pt>
    <dgm:pt modelId="{CC5DFE60-BE8A-4F96-B00F-9DF31F9A14C0}" type="pres">
      <dgm:prSet presAssocID="{588D84B2-DD33-40F0-83C1-2DB37ABFE7EA}" presName="node" presStyleLbl="node1" presStyleIdx="5" presStyleCnt="8">
        <dgm:presLayoutVars>
          <dgm:bulletEnabled val="1"/>
        </dgm:presLayoutVars>
      </dgm:prSet>
      <dgm:spPr/>
      <dgm:t>
        <a:bodyPr/>
        <a:lstStyle/>
        <a:p>
          <a:endParaRPr lang="en-US"/>
        </a:p>
      </dgm:t>
    </dgm:pt>
    <dgm:pt modelId="{7FF41054-9DA4-4B23-B4B3-DB73F4EE8ED9}" type="pres">
      <dgm:prSet presAssocID="{E84C5665-66BF-4739-8823-5916546A7762}" presName="sibTrans" presStyleLbl="sibTrans2D1" presStyleIdx="5" presStyleCnt="7"/>
      <dgm:spPr/>
      <dgm:t>
        <a:bodyPr/>
        <a:lstStyle/>
        <a:p>
          <a:endParaRPr lang="en-US"/>
        </a:p>
      </dgm:t>
    </dgm:pt>
    <dgm:pt modelId="{24E7004A-099C-4B17-8D73-CFCCC4FD438A}" type="pres">
      <dgm:prSet presAssocID="{E84C5665-66BF-4739-8823-5916546A7762}" presName="connectorText" presStyleLbl="sibTrans2D1" presStyleIdx="5" presStyleCnt="7"/>
      <dgm:spPr/>
      <dgm:t>
        <a:bodyPr/>
        <a:lstStyle/>
        <a:p>
          <a:endParaRPr lang="en-US"/>
        </a:p>
      </dgm:t>
    </dgm:pt>
    <dgm:pt modelId="{B73BAD95-9446-45D4-974F-32411B454624}" type="pres">
      <dgm:prSet presAssocID="{0D7A9DA5-9D42-4E7B-90FF-C4DCAA4016B2}" presName="node" presStyleLbl="node1" presStyleIdx="6" presStyleCnt="8">
        <dgm:presLayoutVars>
          <dgm:bulletEnabled val="1"/>
        </dgm:presLayoutVars>
      </dgm:prSet>
      <dgm:spPr/>
      <dgm:t>
        <a:bodyPr/>
        <a:lstStyle/>
        <a:p>
          <a:endParaRPr lang="en-US"/>
        </a:p>
      </dgm:t>
    </dgm:pt>
    <dgm:pt modelId="{4BC2D1EC-AF3E-4371-958D-5A41C126EC89}" type="pres">
      <dgm:prSet presAssocID="{A13357B9-3D73-4451-986E-35A46C79F57F}" presName="sibTrans" presStyleLbl="sibTrans2D1" presStyleIdx="6" presStyleCnt="7"/>
      <dgm:spPr/>
      <dgm:t>
        <a:bodyPr/>
        <a:lstStyle/>
        <a:p>
          <a:endParaRPr lang="en-US"/>
        </a:p>
      </dgm:t>
    </dgm:pt>
    <dgm:pt modelId="{A41039F0-D36F-427D-A0C9-48BA6FF45722}" type="pres">
      <dgm:prSet presAssocID="{A13357B9-3D73-4451-986E-35A46C79F57F}" presName="connectorText" presStyleLbl="sibTrans2D1" presStyleIdx="6" presStyleCnt="7"/>
      <dgm:spPr/>
      <dgm:t>
        <a:bodyPr/>
        <a:lstStyle/>
        <a:p>
          <a:endParaRPr lang="en-US"/>
        </a:p>
      </dgm:t>
    </dgm:pt>
    <dgm:pt modelId="{5B8D0A86-B84C-4E47-BBB9-3308D1602FA5}" type="pres">
      <dgm:prSet presAssocID="{A8EFDE42-2F65-4DEC-9266-585DE4CDE513}" presName="node" presStyleLbl="node1" presStyleIdx="7" presStyleCnt="8">
        <dgm:presLayoutVars>
          <dgm:bulletEnabled val="1"/>
        </dgm:presLayoutVars>
      </dgm:prSet>
      <dgm:spPr/>
      <dgm:t>
        <a:bodyPr/>
        <a:lstStyle/>
        <a:p>
          <a:endParaRPr lang="en-US"/>
        </a:p>
      </dgm:t>
    </dgm:pt>
  </dgm:ptLst>
  <dgm:cxnLst>
    <dgm:cxn modelId="{67915E80-31BF-408A-ABFF-421B9850F96D}" type="presOf" srcId="{F4B11088-B12F-4133-BD07-F0C0A9C25F08}" destId="{EEF81896-E395-4EC6-80EC-84CF81A7D008}" srcOrd="0" destOrd="0" presId="urn:microsoft.com/office/officeart/2005/8/layout/process2"/>
    <dgm:cxn modelId="{93FB74DB-163B-4C01-B1FA-EAB06AA8C1AB}" type="presOf" srcId="{13AE9D9D-7AB1-4615-9112-CF87E3BFB76B}" destId="{E414C0ED-BF0B-430F-A2C1-E0DBB89588BB}" srcOrd="1" destOrd="0" presId="urn:microsoft.com/office/officeart/2005/8/layout/process2"/>
    <dgm:cxn modelId="{769128A7-35E8-4ACC-836E-AF4F2C73ADAB}" type="presOf" srcId="{588D84B2-DD33-40F0-83C1-2DB37ABFE7EA}" destId="{CC5DFE60-BE8A-4F96-B00F-9DF31F9A14C0}" srcOrd="0" destOrd="0" presId="urn:microsoft.com/office/officeart/2005/8/layout/process2"/>
    <dgm:cxn modelId="{2BE0B5D0-D1D7-4BDB-8B1B-58C1A90BE69A}" type="presOf" srcId="{E8525C63-ECE6-4A91-86EC-07A772C77185}" destId="{973EFD64-55CF-4286-9D70-AA5B58C63220}" srcOrd="0" destOrd="0" presId="urn:microsoft.com/office/officeart/2005/8/layout/process2"/>
    <dgm:cxn modelId="{E70B7815-7F3F-4F91-839A-FA21F706F177}" type="presOf" srcId="{8853EC18-7B1C-4A4C-9BE8-0E18C838DF04}" destId="{E5402DEA-4016-4F14-844C-B01D655D8348}" srcOrd="0" destOrd="0" presId="urn:microsoft.com/office/officeart/2005/8/layout/process2"/>
    <dgm:cxn modelId="{A5E25F13-1A76-4F05-94F0-A3763BEFE566}" srcId="{D42394F0-1938-4F6C-9360-E6CB583263D8}" destId="{E8525C63-ECE6-4A91-86EC-07A772C77185}" srcOrd="0" destOrd="0" parTransId="{AF3C577F-F793-4C9A-86E3-EF1488438286}" sibTransId="{A6F574BF-7C84-44CA-B539-039610A0B512}"/>
    <dgm:cxn modelId="{1AA93E0F-50D1-40AB-90DA-9D92F9BB5C31}" type="presOf" srcId="{6CEEF4FF-F54E-4880-982E-A341718A7796}" destId="{59ED6797-AE69-416B-BADD-81318E08CFBA}" srcOrd="1" destOrd="0" presId="urn:microsoft.com/office/officeart/2005/8/layout/process2"/>
    <dgm:cxn modelId="{7B308C3E-42D7-4EA4-80C7-F45CAC1DA2E3}" type="presOf" srcId="{6CEEF4FF-F54E-4880-982E-A341718A7796}" destId="{10D3DA5B-8945-4E52-95E3-AD2B9DDE7CE8}" srcOrd="0" destOrd="0" presId="urn:microsoft.com/office/officeart/2005/8/layout/process2"/>
    <dgm:cxn modelId="{89EB6553-455B-4F51-B20D-8261F89EBC7D}" type="presOf" srcId="{A13357B9-3D73-4451-986E-35A46C79F57F}" destId="{4BC2D1EC-AF3E-4371-958D-5A41C126EC89}" srcOrd="0" destOrd="0" presId="urn:microsoft.com/office/officeart/2005/8/layout/process2"/>
    <dgm:cxn modelId="{CBAB0C3E-A84C-42B5-8B10-128DD06C44D9}" srcId="{D42394F0-1938-4F6C-9360-E6CB583263D8}" destId="{2F5C2E85-8110-4266-8195-B94961EF8C75}" srcOrd="3" destOrd="0" parTransId="{04757080-F13C-4CBF-AA18-FA86A18F757D}" sibTransId="{13AE9D9D-7AB1-4615-9112-CF87E3BFB76B}"/>
    <dgm:cxn modelId="{EBAC86CB-7A21-4FF7-B4B3-F99ECB24586D}" type="presOf" srcId="{A13357B9-3D73-4451-986E-35A46C79F57F}" destId="{A41039F0-D36F-427D-A0C9-48BA6FF45722}" srcOrd="1" destOrd="0" presId="urn:microsoft.com/office/officeart/2005/8/layout/process2"/>
    <dgm:cxn modelId="{834FABA8-814D-4173-8AD6-3D931BC235DA}" type="presOf" srcId="{E84C5665-66BF-4739-8823-5916546A7762}" destId="{7FF41054-9DA4-4B23-B4B3-DB73F4EE8ED9}" srcOrd="0" destOrd="0" presId="urn:microsoft.com/office/officeart/2005/8/layout/process2"/>
    <dgm:cxn modelId="{02F2E19F-DE83-448B-B5F7-113F0B3E0917}" type="presOf" srcId="{BBD893D6-50FA-4506-AE9F-85DE567CC004}" destId="{FC3CD417-7AFF-475C-AD73-87BE60170E14}" srcOrd="0" destOrd="0" presId="urn:microsoft.com/office/officeart/2005/8/layout/process2"/>
    <dgm:cxn modelId="{3BAB3D04-19D6-469A-9552-DF32260C54B5}" type="presOf" srcId="{A8EFDE42-2F65-4DEC-9266-585DE4CDE513}" destId="{5B8D0A86-B84C-4E47-BBB9-3308D1602FA5}" srcOrd="0" destOrd="0" presId="urn:microsoft.com/office/officeart/2005/8/layout/process2"/>
    <dgm:cxn modelId="{AFC2359B-F724-47EB-A2A4-405054F5EF9E}" type="presOf" srcId="{A6F574BF-7C84-44CA-B539-039610A0B512}" destId="{30DFC55E-FBEC-4953-BAD3-67641494B021}" srcOrd="0" destOrd="0" presId="urn:microsoft.com/office/officeart/2005/8/layout/process2"/>
    <dgm:cxn modelId="{9F62E60A-DAE2-4F88-A815-2485BD795CE5}" type="presOf" srcId="{E84C5665-66BF-4739-8823-5916546A7762}" destId="{24E7004A-099C-4B17-8D73-CFCCC4FD438A}" srcOrd="1" destOrd="0" presId="urn:microsoft.com/office/officeart/2005/8/layout/process2"/>
    <dgm:cxn modelId="{0B2BC945-7126-411C-A41F-92AA871F1C9F}" srcId="{D42394F0-1938-4F6C-9360-E6CB583263D8}" destId="{F4B11088-B12F-4133-BD07-F0C0A9C25F08}" srcOrd="4" destOrd="0" parTransId="{CAC5E4C8-94E7-4AA0-B18F-47A0CA997334}" sibTransId="{6CEEF4FF-F54E-4880-982E-A341718A7796}"/>
    <dgm:cxn modelId="{D3734AB5-35BB-40F1-829B-85BE4E01F41D}" type="presOf" srcId="{02534D80-77FC-4F19-BB32-3763C9FFB52D}" destId="{51F01FA3-7AF4-468A-853D-8087113715E2}" srcOrd="0" destOrd="0" presId="urn:microsoft.com/office/officeart/2005/8/layout/process2"/>
    <dgm:cxn modelId="{F9C55B7C-411F-4192-AED3-B3D1CCD48BDF}" type="presOf" srcId="{2F5C2E85-8110-4266-8195-B94961EF8C75}" destId="{3746137E-ACF9-4AD1-BEE5-4400C3A572B0}" srcOrd="0" destOrd="0" presId="urn:microsoft.com/office/officeart/2005/8/layout/process2"/>
    <dgm:cxn modelId="{C71F2DB1-16BA-4B8C-B8E3-20808785FF64}" type="presOf" srcId="{8853EC18-7B1C-4A4C-9BE8-0E18C838DF04}" destId="{000C69A8-899A-43EA-8E14-D3798DDCC136}" srcOrd="1" destOrd="0" presId="urn:microsoft.com/office/officeart/2005/8/layout/process2"/>
    <dgm:cxn modelId="{1A08F9A1-6D15-4A91-8E7D-584E99A0DFE9}" type="presOf" srcId="{13AE9D9D-7AB1-4615-9112-CF87E3BFB76B}" destId="{3B2EFBD6-3A50-4F32-9FE2-74261D3B14E8}" srcOrd="0" destOrd="0" presId="urn:microsoft.com/office/officeart/2005/8/layout/process2"/>
    <dgm:cxn modelId="{1762CB7F-19CD-46C5-A55F-3662A3F01372}" type="presOf" srcId="{A6F574BF-7C84-44CA-B539-039610A0B512}" destId="{B81BC58C-53D2-40B5-AB93-F5A41E3784E9}" srcOrd="1" destOrd="0" presId="urn:microsoft.com/office/officeart/2005/8/layout/process2"/>
    <dgm:cxn modelId="{8E5B4549-AFF5-4058-98B1-4DB2ECE0272E}" type="presOf" srcId="{0D7A9DA5-9D42-4E7B-90FF-C4DCAA4016B2}" destId="{B73BAD95-9446-45D4-974F-32411B454624}" srcOrd="0" destOrd="0" presId="urn:microsoft.com/office/officeart/2005/8/layout/process2"/>
    <dgm:cxn modelId="{CED0297E-E21B-4679-A88C-D0325C088D98}" srcId="{D42394F0-1938-4F6C-9360-E6CB583263D8}" destId="{F20F0C3E-5D0C-4E0D-830E-84D2D2340569}" srcOrd="2" destOrd="0" parTransId="{86FEC2CD-76CF-4C22-880C-944160A2A328}" sibTransId="{02534D80-77FC-4F19-BB32-3763C9FFB52D}"/>
    <dgm:cxn modelId="{EBF7B693-2473-44B8-8C20-52C635E2DB99}" srcId="{D42394F0-1938-4F6C-9360-E6CB583263D8}" destId="{588D84B2-DD33-40F0-83C1-2DB37ABFE7EA}" srcOrd="5" destOrd="0" parTransId="{7C31F361-564D-4286-B90D-68F9842E79B2}" sibTransId="{E84C5665-66BF-4739-8823-5916546A7762}"/>
    <dgm:cxn modelId="{4E08BDE4-B6D1-46D3-80AF-CE0CFD2299B1}" type="presOf" srcId="{02534D80-77FC-4F19-BB32-3763C9FFB52D}" destId="{52F2E27D-B85C-4EE7-AE9A-E4E85C4A3BD9}" srcOrd="1" destOrd="0" presId="urn:microsoft.com/office/officeart/2005/8/layout/process2"/>
    <dgm:cxn modelId="{C87202A8-1A54-4BE9-8752-B4C74D8208D4}" type="presOf" srcId="{F20F0C3E-5D0C-4E0D-830E-84D2D2340569}" destId="{3C5BE524-190D-4432-863E-5FF0620676C3}" srcOrd="0" destOrd="0" presId="urn:microsoft.com/office/officeart/2005/8/layout/process2"/>
    <dgm:cxn modelId="{465045F7-B2ED-45CF-9D30-133CA18AADCA}" srcId="{D42394F0-1938-4F6C-9360-E6CB583263D8}" destId="{0D7A9DA5-9D42-4E7B-90FF-C4DCAA4016B2}" srcOrd="6" destOrd="0" parTransId="{685C2F19-7119-479A-B2D1-6D63A6C4464F}" sibTransId="{A13357B9-3D73-4451-986E-35A46C79F57F}"/>
    <dgm:cxn modelId="{8E3648D2-3350-4DAF-AD23-1BAC5B3E41D6}" srcId="{D42394F0-1938-4F6C-9360-E6CB583263D8}" destId="{A8EFDE42-2F65-4DEC-9266-585DE4CDE513}" srcOrd="7" destOrd="0" parTransId="{C3B7B100-AE16-4CBA-81F2-2DEAAD501588}" sibTransId="{90666195-83B9-413A-B342-C166B31D82F2}"/>
    <dgm:cxn modelId="{DD558A0C-A6DE-4B7E-807D-3B950F542F3C}" type="presOf" srcId="{D42394F0-1938-4F6C-9360-E6CB583263D8}" destId="{EBBFE233-F503-48BB-B596-B48C53CE7B2A}" srcOrd="0" destOrd="0" presId="urn:microsoft.com/office/officeart/2005/8/layout/process2"/>
    <dgm:cxn modelId="{80097A0B-B455-4D0B-BEFB-3DF8099AB618}" srcId="{D42394F0-1938-4F6C-9360-E6CB583263D8}" destId="{BBD893D6-50FA-4506-AE9F-85DE567CC004}" srcOrd="1" destOrd="0" parTransId="{7016B553-9D20-4B5A-B196-8D6F1993BD0C}" sibTransId="{8853EC18-7B1C-4A4C-9BE8-0E18C838DF04}"/>
    <dgm:cxn modelId="{C1B49AB0-E712-4635-817A-96D6E981C0FD}" type="presParOf" srcId="{EBBFE233-F503-48BB-B596-B48C53CE7B2A}" destId="{973EFD64-55CF-4286-9D70-AA5B58C63220}" srcOrd="0" destOrd="0" presId="urn:microsoft.com/office/officeart/2005/8/layout/process2"/>
    <dgm:cxn modelId="{2DCAA9FE-3C89-4CF7-874E-42117E419185}" type="presParOf" srcId="{EBBFE233-F503-48BB-B596-B48C53CE7B2A}" destId="{30DFC55E-FBEC-4953-BAD3-67641494B021}" srcOrd="1" destOrd="0" presId="urn:microsoft.com/office/officeart/2005/8/layout/process2"/>
    <dgm:cxn modelId="{96246481-24EC-4D45-ADE1-CABF12F60B32}" type="presParOf" srcId="{30DFC55E-FBEC-4953-BAD3-67641494B021}" destId="{B81BC58C-53D2-40B5-AB93-F5A41E3784E9}" srcOrd="0" destOrd="0" presId="urn:microsoft.com/office/officeart/2005/8/layout/process2"/>
    <dgm:cxn modelId="{614A0783-A5DF-48C4-9EF5-1300F93A8DA7}" type="presParOf" srcId="{EBBFE233-F503-48BB-B596-B48C53CE7B2A}" destId="{FC3CD417-7AFF-475C-AD73-87BE60170E14}" srcOrd="2" destOrd="0" presId="urn:microsoft.com/office/officeart/2005/8/layout/process2"/>
    <dgm:cxn modelId="{2996E06D-BF15-48C3-B38E-DF0623026357}" type="presParOf" srcId="{EBBFE233-F503-48BB-B596-B48C53CE7B2A}" destId="{E5402DEA-4016-4F14-844C-B01D655D8348}" srcOrd="3" destOrd="0" presId="urn:microsoft.com/office/officeart/2005/8/layout/process2"/>
    <dgm:cxn modelId="{F23E9AFD-DD25-45CE-A1EC-96D86A8829BA}" type="presParOf" srcId="{E5402DEA-4016-4F14-844C-B01D655D8348}" destId="{000C69A8-899A-43EA-8E14-D3798DDCC136}" srcOrd="0" destOrd="0" presId="urn:microsoft.com/office/officeart/2005/8/layout/process2"/>
    <dgm:cxn modelId="{7E1A580C-F57E-4FB2-B87F-A8B3A6739726}" type="presParOf" srcId="{EBBFE233-F503-48BB-B596-B48C53CE7B2A}" destId="{3C5BE524-190D-4432-863E-5FF0620676C3}" srcOrd="4" destOrd="0" presId="urn:microsoft.com/office/officeart/2005/8/layout/process2"/>
    <dgm:cxn modelId="{E76479DF-12F4-44CF-A7FA-3C7E3D007BF5}" type="presParOf" srcId="{EBBFE233-F503-48BB-B596-B48C53CE7B2A}" destId="{51F01FA3-7AF4-468A-853D-8087113715E2}" srcOrd="5" destOrd="0" presId="urn:microsoft.com/office/officeart/2005/8/layout/process2"/>
    <dgm:cxn modelId="{4A5C1D51-37E3-450A-907E-0624A1F701DB}" type="presParOf" srcId="{51F01FA3-7AF4-468A-853D-8087113715E2}" destId="{52F2E27D-B85C-4EE7-AE9A-E4E85C4A3BD9}" srcOrd="0" destOrd="0" presId="urn:microsoft.com/office/officeart/2005/8/layout/process2"/>
    <dgm:cxn modelId="{D0CDA697-BBE8-4F6D-8A56-17DBD4CFDECE}" type="presParOf" srcId="{EBBFE233-F503-48BB-B596-B48C53CE7B2A}" destId="{3746137E-ACF9-4AD1-BEE5-4400C3A572B0}" srcOrd="6" destOrd="0" presId="urn:microsoft.com/office/officeart/2005/8/layout/process2"/>
    <dgm:cxn modelId="{DBA08F83-9993-44E3-B403-91DC80796333}" type="presParOf" srcId="{EBBFE233-F503-48BB-B596-B48C53CE7B2A}" destId="{3B2EFBD6-3A50-4F32-9FE2-74261D3B14E8}" srcOrd="7" destOrd="0" presId="urn:microsoft.com/office/officeart/2005/8/layout/process2"/>
    <dgm:cxn modelId="{465EA863-B008-4B53-9AD5-6392A5714209}" type="presParOf" srcId="{3B2EFBD6-3A50-4F32-9FE2-74261D3B14E8}" destId="{E414C0ED-BF0B-430F-A2C1-E0DBB89588BB}" srcOrd="0" destOrd="0" presId="urn:microsoft.com/office/officeart/2005/8/layout/process2"/>
    <dgm:cxn modelId="{83C0BD01-65EE-402C-8FB6-1B047B26E115}" type="presParOf" srcId="{EBBFE233-F503-48BB-B596-B48C53CE7B2A}" destId="{EEF81896-E395-4EC6-80EC-84CF81A7D008}" srcOrd="8" destOrd="0" presId="urn:microsoft.com/office/officeart/2005/8/layout/process2"/>
    <dgm:cxn modelId="{DABC403B-0A1D-4578-A6FF-A8D7D0C6D579}" type="presParOf" srcId="{EBBFE233-F503-48BB-B596-B48C53CE7B2A}" destId="{10D3DA5B-8945-4E52-95E3-AD2B9DDE7CE8}" srcOrd="9" destOrd="0" presId="urn:microsoft.com/office/officeart/2005/8/layout/process2"/>
    <dgm:cxn modelId="{F10856E3-F68D-4E58-94E0-23958334A451}" type="presParOf" srcId="{10D3DA5B-8945-4E52-95E3-AD2B9DDE7CE8}" destId="{59ED6797-AE69-416B-BADD-81318E08CFBA}" srcOrd="0" destOrd="0" presId="urn:microsoft.com/office/officeart/2005/8/layout/process2"/>
    <dgm:cxn modelId="{0FB36990-1E27-4A6B-A192-9DD17EA413A9}" type="presParOf" srcId="{EBBFE233-F503-48BB-B596-B48C53CE7B2A}" destId="{CC5DFE60-BE8A-4F96-B00F-9DF31F9A14C0}" srcOrd="10" destOrd="0" presId="urn:microsoft.com/office/officeart/2005/8/layout/process2"/>
    <dgm:cxn modelId="{58F6F3E1-F206-4454-9B92-42AA196BAA1F}" type="presParOf" srcId="{EBBFE233-F503-48BB-B596-B48C53CE7B2A}" destId="{7FF41054-9DA4-4B23-B4B3-DB73F4EE8ED9}" srcOrd="11" destOrd="0" presId="urn:microsoft.com/office/officeart/2005/8/layout/process2"/>
    <dgm:cxn modelId="{5223870A-A2AD-4A5B-B1E5-149A9E1E8397}" type="presParOf" srcId="{7FF41054-9DA4-4B23-B4B3-DB73F4EE8ED9}" destId="{24E7004A-099C-4B17-8D73-CFCCC4FD438A}" srcOrd="0" destOrd="0" presId="urn:microsoft.com/office/officeart/2005/8/layout/process2"/>
    <dgm:cxn modelId="{AA96D862-3328-4C43-8661-F8531005F663}" type="presParOf" srcId="{EBBFE233-F503-48BB-B596-B48C53CE7B2A}" destId="{B73BAD95-9446-45D4-974F-32411B454624}" srcOrd="12" destOrd="0" presId="urn:microsoft.com/office/officeart/2005/8/layout/process2"/>
    <dgm:cxn modelId="{4D670785-F31F-4B0E-8FF0-33B7F769C64D}" type="presParOf" srcId="{EBBFE233-F503-48BB-B596-B48C53CE7B2A}" destId="{4BC2D1EC-AF3E-4371-958D-5A41C126EC89}" srcOrd="13" destOrd="0" presId="urn:microsoft.com/office/officeart/2005/8/layout/process2"/>
    <dgm:cxn modelId="{8D057824-5EF0-4732-9880-1AE92518FCAA}" type="presParOf" srcId="{4BC2D1EC-AF3E-4371-958D-5A41C126EC89}" destId="{A41039F0-D36F-427D-A0C9-48BA6FF45722}" srcOrd="0" destOrd="0" presId="urn:microsoft.com/office/officeart/2005/8/layout/process2"/>
    <dgm:cxn modelId="{71C367EE-3F3F-4017-9075-42A02792A307}" type="presParOf" srcId="{EBBFE233-F503-48BB-B596-B48C53CE7B2A}" destId="{5B8D0A86-B84C-4E47-BBB9-3308D1602FA5}"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6820F36E-2405-477B-9E89-C7C726F78F55}"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BC302E76-BB35-4A28-807D-1A3231CBF493}">
      <dgm:prSet/>
      <dgm:spPr/>
      <dgm:t>
        <a:bodyPr/>
        <a:lstStyle/>
        <a:p>
          <a:r>
            <a:rPr lang="en-US" dirty="0" smtClean="0"/>
            <a:t>Sale Forecast creation</a:t>
          </a:r>
          <a:endParaRPr lang="en-US" dirty="0"/>
        </a:p>
      </dgm:t>
    </dgm:pt>
    <dgm:pt modelId="{4B6A2DC4-E7EA-4E34-B59E-A00CD658C6A0}" type="parTrans" cxnId="{E7666F01-6439-4F4C-A4FB-0B1BC4F2FBCF}">
      <dgm:prSet/>
      <dgm:spPr/>
      <dgm:t>
        <a:bodyPr/>
        <a:lstStyle/>
        <a:p>
          <a:endParaRPr lang="en-US"/>
        </a:p>
      </dgm:t>
    </dgm:pt>
    <dgm:pt modelId="{9B25D875-A6DA-4C0C-82EA-C0313AD9D843}" type="sibTrans" cxnId="{E7666F01-6439-4F4C-A4FB-0B1BC4F2FBCF}">
      <dgm:prSet/>
      <dgm:spPr/>
      <dgm:t>
        <a:bodyPr/>
        <a:lstStyle/>
        <a:p>
          <a:endParaRPr lang="en-US"/>
        </a:p>
      </dgm:t>
    </dgm:pt>
    <dgm:pt modelId="{0304DFED-26C5-443C-B023-F521B2778393}">
      <dgm:prSet/>
      <dgm:spPr/>
      <dgm:t>
        <a:bodyPr/>
        <a:lstStyle/>
        <a:p>
          <a:r>
            <a:rPr lang="en-US" dirty="0" smtClean="0"/>
            <a:t>Master Product Scheduling</a:t>
          </a:r>
          <a:endParaRPr lang="en-US" dirty="0"/>
        </a:p>
      </dgm:t>
    </dgm:pt>
    <dgm:pt modelId="{FDAC002F-ED53-4619-8C8A-3754DDA1A500}" type="parTrans" cxnId="{77DACC7A-62CB-4045-98B0-B253CE6DFBB3}">
      <dgm:prSet/>
      <dgm:spPr/>
      <dgm:t>
        <a:bodyPr/>
        <a:lstStyle/>
        <a:p>
          <a:endParaRPr lang="en-US"/>
        </a:p>
      </dgm:t>
    </dgm:pt>
    <dgm:pt modelId="{3C6011BE-723F-4921-8569-CD3CF23FFF92}" type="sibTrans" cxnId="{77DACC7A-62CB-4045-98B0-B253CE6DFBB3}">
      <dgm:prSet/>
      <dgm:spPr/>
      <dgm:t>
        <a:bodyPr/>
        <a:lstStyle/>
        <a:p>
          <a:endParaRPr lang="en-US"/>
        </a:p>
      </dgm:t>
    </dgm:pt>
    <dgm:pt modelId="{B0B30263-CAD0-412A-8868-D4508A7F117B}">
      <dgm:prSet/>
      <dgm:spPr/>
      <dgm:t>
        <a:bodyPr/>
        <a:lstStyle/>
        <a:p>
          <a:r>
            <a:rPr lang="en-US" dirty="0" smtClean="0"/>
            <a:t>MRP runs ( Compute Scheduler in </a:t>
          </a:r>
          <a:r>
            <a:rPr lang="en-US" dirty="0" err="1" smtClean="0"/>
            <a:t>OpenERP</a:t>
          </a:r>
          <a:r>
            <a:rPr lang="en-US" dirty="0" smtClean="0"/>
            <a:t>)</a:t>
          </a:r>
          <a:endParaRPr lang="en-US" dirty="0"/>
        </a:p>
      </dgm:t>
    </dgm:pt>
    <dgm:pt modelId="{8401DC24-D193-4BF6-89C7-F318D50F73E3}" type="parTrans" cxnId="{FB1F91AE-53B4-4150-926B-B0C27DC8645F}">
      <dgm:prSet/>
      <dgm:spPr/>
      <dgm:t>
        <a:bodyPr/>
        <a:lstStyle/>
        <a:p>
          <a:endParaRPr lang="en-US"/>
        </a:p>
      </dgm:t>
    </dgm:pt>
    <dgm:pt modelId="{0121BC32-FE41-4DF1-A37D-B489B079FE00}" type="sibTrans" cxnId="{FB1F91AE-53B4-4150-926B-B0C27DC8645F}">
      <dgm:prSet/>
      <dgm:spPr/>
      <dgm:t>
        <a:bodyPr/>
        <a:lstStyle/>
        <a:p>
          <a:endParaRPr lang="en-US"/>
        </a:p>
      </dgm:t>
    </dgm:pt>
    <dgm:pt modelId="{7833AF15-636B-4A2A-8CD4-6EEDD96FC720}">
      <dgm:prSet/>
      <dgm:spPr/>
      <dgm:t>
        <a:bodyPr/>
        <a:lstStyle/>
        <a:p>
          <a:r>
            <a:rPr lang="en-US" dirty="0" smtClean="0"/>
            <a:t>Check Manufacturing Order Creation</a:t>
          </a:r>
          <a:endParaRPr lang="en-US" dirty="0"/>
        </a:p>
      </dgm:t>
    </dgm:pt>
    <dgm:pt modelId="{5C839409-B364-4238-B61E-FB6DF9921151}" type="parTrans" cxnId="{5C0F2E48-229A-4E0E-BDAA-09ACD0DD1C79}">
      <dgm:prSet/>
      <dgm:spPr/>
      <dgm:t>
        <a:bodyPr/>
        <a:lstStyle/>
        <a:p>
          <a:endParaRPr lang="en-US"/>
        </a:p>
      </dgm:t>
    </dgm:pt>
    <dgm:pt modelId="{A58918D2-9548-414D-958E-C8FDC807576E}" type="sibTrans" cxnId="{5C0F2E48-229A-4E0E-BDAA-09ACD0DD1C79}">
      <dgm:prSet/>
      <dgm:spPr/>
      <dgm:t>
        <a:bodyPr/>
        <a:lstStyle/>
        <a:p>
          <a:endParaRPr lang="en-US"/>
        </a:p>
      </dgm:t>
    </dgm:pt>
    <dgm:pt modelId="{968C7593-D8E5-4348-B5E0-053E42998CBB}">
      <dgm:prSet/>
      <dgm:spPr/>
      <dgm:t>
        <a:bodyPr/>
        <a:lstStyle/>
        <a:p>
          <a:r>
            <a:rPr lang="en-US" dirty="0" smtClean="0"/>
            <a:t>Rescheduling (change starting date..)</a:t>
          </a:r>
          <a:endParaRPr lang="en-US" dirty="0"/>
        </a:p>
      </dgm:t>
    </dgm:pt>
    <dgm:pt modelId="{5FA68A9E-B509-4E3F-8999-AEE92DB01299}" type="parTrans" cxnId="{57E6A2C1-0CE4-4542-8C2E-2AD59450E8C9}">
      <dgm:prSet/>
      <dgm:spPr/>
      <dgm:t>
        <a:bodyPr/>
        <a:lstStyle/>
        <a:p>
          <a:endParaRPr lang="en-US"/>
        </a:p>
      </dgm:t>
    </dgm:pt>
    <dgm:pt modelId="{4A516929-DEE9-49BC-951F-6B58E99BDAA6}" type="sibTrans" cxnId="{57E6A2C1-0CE4-4542-8C2E-2AD59450E8C9}">
      <dgm:prSet/>
      <dgm:spPr/>
      <dgm:t>
        <a:bodyPr/>
        <a:lstStyle/>
        <a:p>
          <a:endParaRPr lang="en-US"/>
        </a:p>
      </dgm:t>
    </dgm:pt>
    <dgm:pt modelId="{4CFE1CC1-D9ED-46BD-9C16-FC8450D4B661}">
      <dgm:prSet/>
      <dgm:spPr/>
      <dgm:t>
        <a:bodyPr/>
        <a:lstStyle/>
        <a:p>
          <a:r>
            <a:rPr lang="en-US" dirty="0" smtClean="0"/>
            <a:t>Check MO availability</a:t>
          </a:r>
          <a:endParaRPr lang="en-US" dirty="0"/>
        </a:p>
      </dgm:t>
    </dgm:pt>
    <dgm:pt modelId="{14FE9AAF-EF60-444C-96C2-053EBDBC1ACB}" type="parTrans" cxnId="{DABBAD1D-CC0A-4AF5-A3B4-CA9FD2BE16C8}">
      <dgm:prSet/>
      <dgm:spPr/>
      <dgm:t>
        <a:bodyPr/>
        <a:lstStyle/>
        <a:p>
          <a:endParaRPr lang="en-US"/>
        </a:p>
      </dgm:t>
    </dgm:pt>
    <dgm:pt modelId="{3EDBEA57-677A-4F55-9E3F-E48010180753}" type="sibTrans" cxnId="{DABBAD1D-CC0A-4AF5-A3B4-CA9FD2BE16C8}">
      <dgm:prSet/>
      <dgm:spPr/>
      <dgm:t>
        <a:bodyPr/>
        <a:lstStyle/>
        <a:p>
          <a:endParaRPr lang="en-US"/>
        </a:p>
      </dgm:t>
    </dgm:pt>
    <dgm:pt modelId="{1F58D1CC-0A6F-4BD8-83B8-74E7BA1AD8FA}">
      <dgm:prSet/>
      <dgm:spPr>
        <a:solidFill>
          <a:srgbClr val="00B0F0"/>
        </a:solidFill>
      </dgm:spPr>
      <dgm:t>
        <a:bodyPr/>
        <a:lstStyle/>
        <a:p>
          <a:r>
            <a:rPr lang="en-US" dirty="0" smtClean="0"/>
            <a:t>Do Purchasing spare parts</a:t>
          </a:r>
          <a:endParaRPr lang="en-US" dirty="0"/>
        </a:p>
      </dgm:t>
    </dgm:pt>
    <dgm:pt modelId="{BCD7B116-691B-494A-97A9-CC05565C7AB7}" type="parTrans" cxnId="{8314EF04-ED90-4A44-B99C-4AE9D6EE75EA}">
      <dgm:prSet/>
      <dgm:spPr/>
      <dgm:t>
        <a:bodyPr/>
        <a:lstStyle/>
        <a:p>
          <a:endParaRPr lang="en-US"/>
        </a:p>
      </dgm:t>
    </dgm:pt>
    <dgm:pt modelId="{93D905A9-C357-46D8-BEA8-2D280996CA83}" type="sibTrans" cxnId="{8314EF04-ED90-4A44-B99C-4AE9D6EE75EA}">
      <dgm:prSet/>
      <dgm:spPr/>
      <dgm:t>
        <a:bodyPr/>
        <a:lstStyle/>
        <a:p>
          <a:endParaRPr lang="en-US"/>
        </a:p>
      </dgm:t>
    </dgm:pt>
    <dgm:pt modelId="{9758987F-72EC-4DD5-BDF2-F016D11AB651}">
      <dgm:prSet/>
      <dgm:spPr>
        <a:solidFill>
          <a:srgbClr val="00B0F0"/>
        </a:solidFill>
      </dgm:spPr>
      <dgm:t>
        <a:bodyPr/>
        <a:lstStyle/>
        <a:p>
          <a:r>
            <a:rPr lang="en-US" dirty="0" smtClean="0"/>
            <a:t>Receiving spare part &amp; settlement</a:t>
          </a:r>
          <a:endParaRPr lang="en-US" dirty="0"/>
        </a:p>
      </dgm:t>
    </dgm:pt>
    <dgm:pt modelId="{CA820BFE-DC54-49D1-84EF-AD311E7519E4}" type="parTrans" cxnId="{61B1625D-C2CF-4337-B8C6-4619633218C0}">
      <dgm:prSet/>
      <dgm:spPr/>
      <dgm:t>
        <a:bodyPr/>
        <a:lstStyle/>
        <a:p>
          <a:endParaRPr lang="en-US"/>
        </a:p>
      </dgm:t>
    </dgm:pt>
    <dgm:pt modelId="{0BD770EF-5D80-4672-98BA-1B71EDA159E0}" type="sibTrans" cxnId="{61B1625D-C2CF-4337-B8C6-4619633218C0}">
      <dgm:prSet/>
      <dgm:spPr/>
      <dgm:t>
        <a:bodyPr/>
        <a:lstStyle/>
        <a:p>
          <a:endParaRPr lang="en-US"/>
        </a:p>
      </dgm:t>
    </dgm:pt>
    <dgm:pt modelId="{B0837CD3-1C24-45BB-BEB5-DA00B50D70D0}">
      <dgm:prSet/>
      <dgm:spPr/>
      <dgm:t>
        <a:bodyPr/>
        <a:lstStyle/>
        <a:p>
          <a:r>
            <a:rPr lang="en-US" dirty="0" smtClean="0"/>
            <a:t>Start Production</a:t>
          </a:r>
          <a:endParaRPr lang="en-US" dirty="0"/>
        </a:p>
      </dgm:t>
    </dgm:pt>
    <dgm:pt modelId="{CEDFCFA0-52B8-4092-86B2-436D7161AD2D}" type="parTrans" cxnId="{10E6F48B-3D15-405F-98F3-2DFD031DFA30}">
      <dgm:prSet/>
      <dgm:spPr/>
      <dgm:t>
        <a:bodyPr/>
        <a:lstStyle/>
        <a:p>
          <a:endParaRPr lang="en-US"/>
        </a:p>
      </dgm:t>
    </dgm:pt>
    <dgm:pt modelId="{C9037ED5-8574-4AD1-9F2D-1C1DCF804675}" type="sibTrans" cxnId="{10E6F48B-3D15-405F-98F3-2DFD031DFA30}">
      <dgm:prSet/>
      <dgm:spPr/>
      <dgm:t>
        <a:bodyPr/>
        <a:lstStyle/>
        <a:p>
          <a:endParaRPr lang="en-US"/>
        </a:p>
      </dgm:t>
    </dgm:pt>
    <dgm:pt modelId="{ECF9C582-EA54-4789-A2D4-49DCF2CA15E8}">
      <dgm:prSet/>
      <dgm:spPr/>
      <dgm:t>
        <a:bodyPr/>
        <a:lstStyle/>
        <a:p>
          <a:r>
            <a:rPr lang="en-US" dirty="0" smtClean="0"/>
            <a:t>End</a:t>
          </a:r>
          <a:endParaRPr lang="en-US" dirty="0"/>
        </a:p>
      </dgm:t>
    </dgm:pt>
    <dgm:pt modelId="{AF4317AF-FFD7-4323-AB49-C9A972014374}" type="parTrans" cxnId="{160C5855-5874-4798-B9FC-014C08EDE776}">
      <dgm:prSet/>
      <dgm:spPr/>
      <dgm:t>
        <a:bodyPr/>
        <a:lstStyle/>
        <a:p>
          <a:endParaRPr lang="en-US"/>
        </a:p>
      </dgm:t>
    </dgm:pt>
    <dgm:pt modelId="{105A18D4-82B2-4A32-9FB8-5E1EBB8E8280}" type="sibTrans" cxnId="{160C5855-5874-4798-B9FC-014C08EDE776}">
      <dgm:prSet/>
      <dgm:spPr/>
      <dgm:t>
        <a:bodyPr/>
        <a:lstStyle/>
        <a:p>
          <a:endParaRPr lang="en-US"/>
        </a:p>
      </dgm:t>
    </dgm:pt>
    <dgm:pt modelId="{3DDC9375-5E75-48A3-85CF-5A494D342545}" type="pres">
      <dgm:prSet presAssocID="{6820F36E-2405-477B-9E89-C7C726F78F55}" presName="diagram" presStyleCnt="0">
        <dgm:presLayoutVars>
          <dgm:dir/>
          <dgm:resizeHandles val="exact"/>
        </dgm:presLayoutVars>
      </dgm:prSet>
      <dgm:spPr/>
      <dgm:t>
        <a:bodyPr/>
        <a:lstStyle/>
        <a:p>
          <a:endParaRPr lang="en-US"/>
        </a:p>
      </dgm:t>
    </dgm:pt>
    <dgm:pt modelId="{E292AAB4-0CC1-40F4-B2CC-08DCA30ECC43}" type="pres">
      <dgm:prSet presAssocID="{BC302E76-BB35-4A28-807D-1A3231CBF493}" presName="node" presStyleLbl="node1" presStyleIdx="0" presStyleCnt="10">
        <dgm:presLayoutVars>
          <dgm:bulletEnabled val="1"/>
        </dgm:presLayoutVars>
      </dgm:prSet>
      <dgm:spPr/>
      <dgm:t>
        <a:bodyPr/>
        <a:lstStyle/>
        <a:p>
          <a:endParaRPr lang="en-US"/>
        </a:p>
      </dgm:t>
    </dgm:pt>
    <dgm:pt modelId="{F012C899-84BE-4DAB-BBB3-FA0C2DF95D6D}" type="pres">
      <dgm:prSet presAssocID="{9B25D875-A6DA-4C0C-82EA-C0313AD9D843}" presName="sibTrans" presStyleLbl="sibTrans2D1" presStyleIdx="0" presStyleCnt="9"/>
      <dgm:spPr/>
      <dgm:t>
        <a:bodyPr/>
        <a:lstStyle/>
        <a:p>
          <a:endParaRPr lang="en-US"/>
        </a:p>
      </dgm:t>
    </dgm:pt>
    <dgm:pt modelId="{46ED460A-C370-4E24-BC6A-DE6110F93446}" type="pres">
      <dgm:prSet presAssocID="{9B25D875-A6DA-4C0C-82EA-C0313AD9D843}" presName="connectorText" presStyleLbl="sibTrans2D1" presStyleIdx="0" presStyleCnt="9"/>
      <dgm:spPr/>
      <dgm:t>
        <a:bodyPr/>
        <a:lstStyle/>
        <a:p>
          <a:endParaRPr lang="en-US"/>
        </a:p>
      </dgm:t>
    </dgm:pt>
    <dgm:pt modelId="{0B9DCD08-5AF7-4305-AF69-E4028239248C}" type="pres">
      <dgm:prSet presAssocID="{0304DFED-26C5-443C-B023-F521B2778393}" presName="node" presStyleLbl="node1" presStyleIdx="1" presStyleCnt="10">
        <dgm:presLayoutVars>
          <dgm:bulletEnabled val="1"/>
        </dgm:presLayoutVars>
      </dgm:prSet>
      <dgm:spPr/>
      <dgm:t>
        <a:bodyPr/>
        <a:lstStyle/>
        <a:p>
          <a:endParaRPr lang="en-US"/>
        </a:p>
      </dgm:t>
    </dgm:pt>
    <dgm:pt modelId="{76EFC197-F375-4758-9BB8-CF8925329458}" type="pres">
      <dgm:prSet presAssocID="{3C6011BE-723F-4921-8569-CD3CF23FFF92}" presName="sibTrans" presStyleLbl="sibTrans2D1" presStyleIdx="1" presStyleCnt="9"/>
      <dgm:spPr/>
      <dgm:t>
        <a:bodyPr/>
        <a:lstStyle/>
        <a:p>
          <a:endParaRPr lang="en-US"/>
        </a:p>
      </dgm:t>
    </dgm:pt>
    <dgm:pt modelId="{76718FF0-2841-4C90-806F-9D5386D30D13}" type="pres">
      <dgm:prSet presAssocID="{3C6011BE-723F-4921-8569-CD3CF23FFF92}" presName="connectorText" presStyleLbl="sibTrans2D1" presStyleIdx="1" presStyleCnt="9"/>
      <dgm:spPr/>
      <dgm:t>
        <a:bodyPr/>
        <a:lstStyle/>
        <a:p>
          <a:endParaRPr lang="en-US"/>
        </a:p>
      </dgm:t>
    </dgm:pt>
    <dgm:pt modelId="{81D8A272-7106-4B75-85D5-84B8BC52387D}" type="pres">
      <dgm:prSet presAssocID="{B0B30263-CAD0-412A-8868-D4508A7F117B}" presName="node" presStyleLbl="node1" presStyleIdx="2" presStyleCnt="10">
        <dgm:presLayoutVars>
          <dgm:bulletEnabled val="1"/>
        </dgm:presLayoutVars>
      </dgm:prSet>
      <dgm:spPr/>
      <dgm:t>
        <a:bodyPr/>
        <a:lstStyle/>
        <a:p>
          <a:endParaRPr lang="en-US"/>
        </a:p>
      </dgm:t>
    </dgm:pt>
    <dgm:pt modelId="{77530538-521F-45BB-AEAE-809584A3BF3A}" type="pres">
      <dgm:prSet presAssocID="{0121BC32-FE41-4DF1-A37D-B489B079FE00}" presName="sibTrans" presStyleLbl="sibTrans2D1" presStyleIdx="2" presStyleCnt="9"/>
      <dgm:spPr/>
      <dgm:t>
        <a:bodyPr/>
        <a:lstStyle/>
        <a:p>
          <a:endParaRPr lang="en-US"/>
        </a:p>
      </dgm:t>
    </dgm:pt>
    <dgm:pt modelId="{67C42F8E-2C6F-475A-A91A-70D511D363A2}" type="pres">
      <dgm:prSet presAssocID="{0121BC32-FE41-4DF1-A37D-B489B079FE00}" presName="connectorText" presStyleLbl="sibTrans2D1" presStyleIdx="2" presStyleCnt="9"/>
      <dgm:spPr/>
      <dgm:t>
        <a:bodyPr/>
        <a:lstStyle/>
        <a:p>
          <a:endParaRPr lang="en-US"/>
        </a:p>
      </dgm:t>
    </dgm:pt>
    <dgm:pt modelId="{56E871ED-42AD-4075-943C-05C52B3E767D}" type="pres">
      <dgm:prSet presAssocID="{7833AF15-636B-4A2A-8CD4-6EEDD96FC720}" presName="node" presStyleLbl="node1" presStyleIdx="3" presStyleCnt="10">
        <dgm:presLayoutVars>
          <dgm:bulletEnabled val="1"/>
        </dgm:presLayoutVars>
      </dgm:prSet>
      <dgm:spPr/>
      <dgm:t>
        <a:bodyPr/>
        <a:lstStyle/>
        <a:p>
          <a:endParaRPr lang="en-US"/>
        </a:p>
      </dgm:t>
    </dgm:pt>
    <dgm:pt modelId="{3B773663-D308-4774-9276-452D1717488C}" type="pres">
      <dgm:prSet presAssocID="{A58918D2-9548-414D-958E-C8FDC807576E}" presName="sibTrans" presStyleLbl="sibTrans2D1" presStyleIdx="3" presStyleCnt="9"/>
      <dgm:spPr/>
      <dgm:t>
        <a:bodyPr/>
        <a:lstStyle/>
        <a:p>
          <a:endParaRPr lang="en-US"/>
        </a:p>
      </dgm:t>
    </dgm:pt>
    <dgm:pt modelId="{BAE5F56A-F36C-4A9F-ABED-D579A64E0CDE}" type="pres">
      <dgm:prSet presAssocID="{A58918D2-9548-414D-958E-C8FDC807576E}" presName="connectorText" presStyleLbl="sibTrans2D1" presStyleIdx="3" presStyleCnt="9"/>
      <dgm:spPr/>
      <dgm:t>
        <a:bodyPr/>
        <a:lstStyle/>
        <a:p>
          <a:endParaRPr lang="en-US"/>
        </a:p>
      </dgm:t>
    </dgm:pt>
    <dgm:pt modelId="{3CB15355-2411-4BF3-BE9A-BE4D65E0A6BC}" type="pres">
      <dgm:prSet presAssocID="{968C7593-D8E5-4348-B5E0-053E42998CBB}" presName="node" presStyleLbl="node1" presStyleIdx="4" presStyleCnt="10" custLinFactNeighborX="-826">
        <dgm:presLayoutVars>
          <dgm:bulletEnabled val="1"/>
        </dgm:presLayoutVars>
      </dgm:prSet>
      <dgm:spPr/>
      <dgm:t>
        <a:bodyPr/>
        <a:lstStyle/>
        <a:p>
          <a:endParaRPr lang="en-US"/>
        </a:p>
      </dgm:t>
    </dgm:pt>
    <dgm:pt modelId="{E65078BF-243F-49CC-B83B-4F0247782935}" type="pres">
      <dgm:prSet presAssocID="{4A516929-DEE9-49BC-951F-6B58E99BDAA6}" presName="sibTrans" presStyleLbl="sibTrans2D1" presStyleIdx="4" presStyleCnt="9"/>
      <dgm:spPr/>
      <dgm:t>
        <a:bodyPr/>
        <a:lstStyle/>
        <a:p>
          <a:endParaRPr lang="en-US"/>
        </a:p>
      </dgm:t>
    </dgm:pt>
    <dgm:pt modelId="{70BA72D4-2817-4E14-9C8D-53D97197B958}" type="pres">
      <dgm:prSet presAssocID="{4A516929-DEE9-49BC-951F-6B58E99BDAA6}" presName="connectorText" presStyleLbl="sibTrans2D1" presStyleIdx="4" presStyleCnt="9"/>
      <dgm:spPr/>
      <dgm:t>
        <a:bodyPr/>
        <a:lstStyle/>
        <a:p>
          <a:endParaRPr lang="en-US"/>
        </a:p>
      </dgm:t>
    </dgm:pt>
    <dgm:pt modelId="{BEA79034-E91F-4F74-8FA6-A0DA1EF42854}" type="pres">
      <dgm:prSet presAssocID="{4CFE1CC1-D9ED-46BD-9C16-FC8450D4B661}" presName="node" presStyleLbl="node1" presStyleIdx="5" presStyleCnt="10">
        <dgm:presLayoutVars>
          <dgm:bulletEnabled val="1"/>
        </dgm:presLayoutVars>
      </dgm:prSet>
      <dgm:spPr/>
      <dgm:t>
        <a:bodyPr/>
        <a:lstStyle/>
        <a:p>
          <a:endParaRPr lang="en-US"/>
        </a:p>
      </dgm:t>
    </dgm:pt>
    <dgm:pt modelId="{60058C14-433E-4D97-97A4-0923A3BFFD39}" type="pres">
      <dgm:prSet presAssocID="{3EDBEA57-677A-4F55-9E3F-E48010180753}" presName="sibTrans" presStyleLbl="sibTrans2D1" presStyleIdx="5" presStyleCnt="9"/>
      <dgm:spPr/>
      <dgm:t>
        <a:bodyPr/>
        <a:lstStyle/>
        <a:p>
          <a:endParaRPr lang="en-US"/>
        </a:p>
      </dgm:t>
    </dgm:pt>
    <dgm:pt modelId="{494DB32C-FCD6-4887-B8C1-B6C2B52106CE}" type="pres">
      <dgm:prSet presAssocID="{3EDBEA57-677A-4F55-9E3F-E48010180753}" presName="connectorText" presStyleLbl="sibTrans2D1" presStyleIdx="5" presStyleCnt="9"/>
      <dgm:spPr/>
      <dgm:t>
        <a:bodyPr/>
        <a:lstStyle/>
        <a:p>
          <a:endParaRPr lang="en-US"/>
        </a:p>
      </dgm:t>
    </dgm:pt>
    <dgm:pt modelId="{2CB3A27D-86EA-4956-B227-0FD1DABB35C5}" type="pres">
      <dgm:prSet presAssocID="{1F58D1CC-0A6F-4BD8-83B8-74E7BA1AD8FA}" presName="node" presStyleLbl="node1" presStyleIdx="6" presStyleCnt="10">
        <dgm:presLayoutVars>
          <dgm:bulletEnabled val="1"/>
        </dgm:presLayoutVars>
      </dgm:prSet>
      <dgm:spPr/>
      <dgm:t>
        <a:bodyPr/>
        <a:lstStyle/>
        <a:p>
          <a:endParaRPr lang="en-US"/>
        </a:p>
      </dgm:t>
    </dgm:pt>
    <dgm:pt modelId="{D89C7C6C-9572-4A13-9055-05B18FBF9114}" type="pres">
      <dgm:prSet presAssocID="{93D905A9-C357-46D8-BEA8-2D280996CA83}" presName="sibTrans" presStyleLbl="sibTrans2D1" presStyleIdx="6" presStyleCnt="9"/>
      <dgm:spPr/>
      <dgm:t>
        <a:bodyPr/>
        <a:lstStyle/>
        <a:p>
          <a:endParaRPr lang="en-US"/>
        </a:p>
      </dgm:t>
    </dgm:pt>
    <dgm:pt modelId="{F72E5867-9F9A-4602-9D9A-3235BB908D07}" type="pres">
      <dgm:prSet presAssocID="{93D905A9-C357-46D8-BEA8-2D280996CA83}" presName="connectorText" presStyleLbl="sibTrans2D1" presStyleIdx="6" presStyleCnt="9"/>
      <dgm:spPr/>
      <dgm:t>
        <a:bodyPr/>
        <a:lstStyle/>
        <a:p>
          <a:endParaRPr lang="en-US"/>
        </a:p>
      </dgm:t>
    </dgm:pt>
    <dgm:pt modelId="{A2DEA75B-E06E-468C-8C35-1967DC177DAF}" type="pres">
      <dgm:prSet presAssocID="{9758987F-72EC-4DD5-BDF2-F016D11AB651}" presName="node" presStyleLbl="node1" presStyleIdx="7" presStyleCnt="10">
        <dgm:presLayoutVars>
          <dgm:bulletEnabled val="1"/>
        </dgm:presLayoutVars>
      </dgm:prSet>
      <dgm:spPr/>
      <dgm:t>
        <a:bodyPr/>
        <a:lstStyle/>
        <a:p>
          <a:endParaRPr lang="en-US"/>
        </a:p>
      </dgm:t>
    </dgm:pt>
    <dgm:pt modelId="{36C2FC05-48AF-492D-B757-FE7BEE92F806}" type="pres">
      <dgm:prSet presAssocID="{0BD770EF-5D80-4672-98BA-1B71EDA159E0}" presName="sibTrans" presStyleLbl="sibTrans2D1" presStyleIdx="7" presStyleCnt="9"/>
      <dgm:spPr/>
      <dgm:t>
        <a:bodyPr/>
        <a:lstStyle/>
        <a:p>
          <a:endParaRPr lang="en-US"/>
        </a:p>
      </dgm:t>
    </dgm:pt>
    <dgm:pt modelId="{78D4AE9D-41C5-4BDF-B28C-3D926D2D65EC}" type="pres">
      <dgm:prSet presAssocID="{0BD770EF-5D80-4672-98BA-1B71EDA159E0}" presName="connectorText" presStyleLbl="sibTrans2D1" presStyleIdx="7" presStyleCnt="9"/>
      <dgm:spPr/>
      <dgm:t>
        <a:bodyPr/>
        <a:lstStyle/>
        <a:p>
          <a:endParaRPr lang="en-US"/>
        </a:p>
      </dgm:t>
    </dgm:pt>
    <dgm:pt modelId="{C0E90D7C-C91B-4136-83E8-9BB9380473DC}" type="pres">
      <dgm:prSet presAssocID="{B0837CD3-1C24-45BB-BEB5-DA00B50D70D0}" presName="node" presStyleLbl="node1" presStyleIdx="8" presStyleCnt="10">
        <dgm:presLayoutVars>
          <dgm:bulletEnabled val="1"/>
        </dgm:presLayoutVars>
      </dgm:prSet>
      <dgm:spPr/>
      <dgm:t>
        <a:bodyPr/>
        <a:lstStyle/>
        <a:p>
          <a:endParaRPr lang="en-US"/>
        </a:p>
      </dgm:t>
    </dgm:pt>
    <dgm:pt modelId="{97226D29-334F-4F53-A529-1DCD8079793B}" type="pres">
      <dgm:prSet presAssocID="{C9037ED5-8574-4AD1-9F2D-1C1DCF804675}" presName="sibTrans" presStyleLbl="sibTrans2D1" presStyleIdx="8" presStyleCnt="9"/>
      <dgm:spPr/>
      <dgm:t>
        <a:bodyPr/>
        <a:lstStyle/>
        <a:p>
          <a:endParaRPr lang="en-US"/>
        </a:p>
      </dgm:t>
    </dgm:pt>
    <dgm:pt modelId="{831BF0CC-E8E7-47FD-B03A-B2D03B64C3D0}" type="pres">
      <dgm:prSet presAssocID="{C9037ED5-8574-4AD1-9F2D-1C1DCF804675}" presName="connectorText" presStyleLbl="sibTrans2D1" presStyleIdx="8" presStyleCnt="9"/>
      <dgm:spPr/>
      <dgm:t>
        <a:bodyPr/>
        <a:lstStyle/>
        <a:p>
          <a:endParaRPr lang="en-US"/>
        </a:p>
      </dgm:t>
    </dgm:pt>
    <dgm:pt modelId="{5A54258F-C570-4E3B-9A46-58DDD307ED95}" type="pres">
      <dgm:prSet presAssocID="{ECF9C582-EA54-4789-A2D4-49DCF2CA15E8}" presName="node" presStyleLbl="node1" presStyleIdx="9" presStyleCnt="10">
        <dgm:presLayoutVars>
          <dgm:bulletEnabled val="1"/>
        </dgm:presLayoutVars>
      </dgm:prSet>
      <dgm:spPr/>
      <dgm:t>
        <a:bodyPr/>
        <a:lstStyle/>
        <a:p>
          <a:endParaRPr lang="en-US"/>
        </a:p>
      </dgm:t>
    </dgm:pt>
  </dgm:ptLst>
  <dgm:cxnLst>
    <dgm:cxn modelId="{BFFEE90D-9BCA-4FA7-A85E-B87264144991}" type="presOf" srcId="{9B25D875-A6DA-4C0C-82EA-C0313AD9D843}" destId="{F012C899-84BE-4DAB-BBB3-FA0C2DF95D6D}" srcOrd="0" destOrd="0" presId="urn:microsoft.com/office/officeart/2005/8/layout/process5"/>
    <dgm:cxn modelId="{F2FDD07A-B875-4B06-9DDC-9807530DC696}" type="presOf" srcId="{0121BC32-FE41-4DF1-A37D-B489B079FE00}" destId="{77530538-521F-45BB-AEAE-809584A3BF3A}" srcOrd="0" destOrd="0" presId="urn:microsoft.com/office/officeart/2005/8/layout/process5"/>
    <dgm:cxn modelId="{5A68833B-7FE5-4175-AA5A-F2715C9BE5BE}" type="presOf" srcId="{0121BC32-FE41-4DF1-A37D-B489B079FE00}" destId="{67C42F8E-2C6F-475A-A91A-70D511D363A2}" srcOrd="1" destOrd="0" presId="urn:microsoft.com/office/officeart/2005/8/layout/process5"/>
    <dgm:cxn modelId="{BC50C69E-79D4-4BB0-8782-1D05FF70AD06}" type="presOf" srcId="{ECF9C582-EA54-4789-A2D4-49DCF2CA15E8}" destId="{5A54258F-C570-4E3B-9A46-58DDD307ED95}" srcOrd="0" destOrd="0" presId="urn:microsoft.com/office/officeart/2005/8/layout/process5"/>
    <dgm:cxn modelId="{D9295E54-CA1F-41CB-A6BA-A2F0FFA7E380}" type="presOf" srcId="{9758987F-72EC-4DD5-BDF2-F016D11AB651}" destId="{A2DEA75B-E06E-468C-8C35-1967DC177DAF}" srcOrd="0" destOrd="0" presId="urn:microsoft.com/office/officeart/2005/8/layout/process5"/>
    <dgm:cxn modelId="{2B982744-CE6F-4DDA-80D9-FA5CEE3BE1AA}" type="presOf" srcId="{3C6011BE-723F-4921-8569-CD3CF23FFF92}" destId="{76718FF0-2841-4C90-806F-9D5386D30D13}" srcOrd="1" destOrd="0" presId="urn:microsoft.com/office/officeart/2005/8/layout/process5"/>
    <dgm:cxn modelId="{9305F82E-5860-4D0A-AD38-6483A5D10ECF}" type="presOf" srcId="{3C6011BE-723F-4921-8569-CD3CF23FFF92}" destId="{76EFC197-F375-4758-9BB8-CF8925329458}" srcOrd="0" destOrd="0" presId="urn:microsoft.com/office/officeart/2005/8/layout/process5"/>
    <dgm:cxn modelId="{DABBAD1D-CC0A-4AF5-A3B4-CA9FD2BE16C8}" srcId="{6820F36E-2405-477B-9E89-C7C726F78F55}" destId="{4CFE1CC1-D9ED-46BD-9C16-FC8450D4B661}" srcOrd="5" destOrd="0" parTransId="{14FE9AAF-EF60-444C-96C2-053EBDBC1ACB}" sibTransId="{3EDBEA57-677A-4F55-9E3F-E48010180753}"/>
    <dgm:cxn modelId="{D402DD4C-0321-4BF1-8052-5A0A91B482B8}" type="presOf" srcId="{A58918D2-9548-414D-958E-C8FDC807576E}" destId="{3B773663-D308-4774-9276-452D1717488C}" srcOrd="0" destOrd="0" presId="urn:microsoft.com/office/officeart/2005/8/layout/process5"/>
    <dgm:cxn modelId="{C710A8E7-8331-4992-ACAC-C638D2C0B34B}" type="presOf" srcId="{B0B30263-CAD0-412A-8868-D4508A7F117B}" destId="{81D8A272-7106-4B75-85D5-84B8BC52387D}" srcOrd="0" destOrd="0" presId="urn:microsoft.com/office/officeart/2005/8/layout/process5"/>
    <dgm:cxn modelId="{E7666F01-6439-4F4C-A4FB-0B1BC4F2FBCF}" srcId="{6820F36E-2405-477B-9E89-C7C726F78F55}" destId="{BC302E76-BB35-4A28-807D-1A3231CBF493}" srcOrd="0" destOrd="0" parTransId="{4B6A2DC4-E7EA-4E34-B59E-A00CD658C6A0}" sibTransId="{9B25D875-A6DA-4C0C-82EA-C0313AD9D843}"/>
    <dgm:cxn modelId="{61B1625D-C2CF-4337-B8C6-4619633218C0}" srcId="{6820F36E-2405-477B-9E89-C7C726F78F55}" destId="{9758987F-72EC-4DD5-BDF2-F016D11AB651}" srcOrd="7" destOrd="0" parTransId="{CA820BFE-DC54-49D1-84EF-AD311E7519E4}" sibTransId="{0BD770EF-5D80-4672-98BA-1B71EDA159E0}"/>
    <dgm:cxn modelId="{541FBFC5-C734-40D2-8C99-21E091C9CD47}" type="presOf" srcId="{3EDBEA57-677A-4F55-9E3F-E48010180753}" destId="{60058C14-433E-4D97-97A4-0923A3BFFD39}" srcOrd="0" destOrd="0" presId="urn:microsoft.com/office/officeart/2005/8/layout/process5"/>
    <dgm:cxn modelId="{5D2DADC5-36AB-4EEA-80BB-80CDAF17EBF7}" type="presOf" srcId="{0304DFED-26C5-443C-B023-F521B2778393}" destId="{0B9DCD08-5AF7-4305-AF69-E4028239248C}" srcOrd="0" destOrd="0" presId="urn:microsoft.com/office/officeart/2005/8/layout/process5"/>
    <dgm:cxn modelId="{D4ECBEEA-BCFB-40A9-9AB7-65CDB44EDB5F}" type="presOf" srcId="{968C7593-D8E5-4348-B5E0-053E42998CBB}" destId="{3CB15355-2411-4BF3-BE9A-BE4D65E0A6BC}" srcOrd="0" destOrd="0" presId="urn:microsoft.com/office/officeart/2005/8/layout/process5"/>
    <dgm:cxn modelId="{10E6F48B-3D15-405F-98F3-2DFD031DFA30}" srcId="{6820F36E-2405-477B-9E89-C7C726F78F55}" destId="{B0837CD3-1C24-45BB-BEB5-DA00B50D70D0}" srcOrd="8" destOrd="0" parTransId="{CEDFCFA0-52B8-4092-86B2-436D7161AD2D}" sibTransId="{C9037ED5-8574-4AD1-9F2D-1C1DCF804675}"/>
    <dgm:cxn modelId="{57E6A2C1-0CE4-4542-8C2E-2AD59450E8C9}" srcId="{6820F36E-2405-477B-9E89-C7C726F78F55}" destId="{968C7593-D8E5-4348-B5E0-053E42998CBB}" srcOrd="4" destOrd="0" parTransId="{5FA68A9E-B509-4E3F-8999-AEE92DB01299}" sibTransId="{4A516929-DEE9-49BC-951F-6B58E99BDAA6}"/>
    <dgm:cxn modelId="{FB1F91AE-53B4-4150-926B-B0C27DC8645F}" srcId="{6820F36E-2405-477B-9E89-C7C726F78F55}" destId="{B0B30263-CAD0-412A-8868-D4508A7F117B}" srcOrd="2" destOrd="0" parTransId="{8401DC24-D193-4BF6-89C7-F318D50F73E3}" sibTransId="{0121BC32-FE41-4DF1-A37D-B489B079FE00}"/>
    <dgm:cxn modelId="{0D727136-FCCA-4A73-ADBE-0E319EBD02E5}" type="presOf" srcId="{4A516929-DEE9-49BC-951F-6B58E99BDAA6}" destId="{E65078BF-243F-49CC-B83B-4F0247782935}" srcOrd="0" destOrd="0" presId="urn:microsoft.com/office/officeart/2005/8/layout/process5"/>
    <dgm:cxn modelId="{19164993-E5FC-4B10-B715-4D9223E15D18}" type="presOf" srcId="{A58918D2-9548-414D-958E-C8FDC807576E}" destId="{BAE5F56A-F36C-4A9F-ABED-D579A64E0CDE}" srcOrd="1" destOrd="0" presId="urn:microsoft.com/office/officeart/2005/8/layout/process5"/>
    <dgm:cxn modelId="{8314EF04-ED90-4A44-B99C-4AE9D6EE75EA}" srcId="{6820F36E-2405-477B-9E89-C7C726F78F55}" destId="{1F58D1CC-0A6F-4BD8-83B8-74E7BA1AD8FA}" srcOrd="6" destOrd="0" parTransId="{BCD7B116-691B-494A-97A9-CC05565C7AB7}" sibTransId="{93D905A9-C357-46D8-BEA8-2D280996CA83}"/>
    <dgm:cxn modelId="{5C0F2E48-229A-4E0E-BDAA-09ACD0DD1C79}" srcId="{6820F36E-2405-477B-9E89-C7C726F78F55}" destId="{7833AF15-636B-4A2A-8CD4-6EEDD96FC720}" srcOrd="3" destOrd="0" parTransId="{5C839409-B364-4238-B61E-FB6DF9921151}" sibTransId="{A58918D2-9548-414D-958E-C8FDC807576E}"/>
    <dgm:cxn modelId="{EC48C028-46A2-4CE3-853E-82C58F35A7C6}" type="presOf" srcId="{C9037ED5-8574-4AD1-9F2D-1C1DCF804675}" destId="{97226D29-334F-4F53-A529-1DCD8079793B}" srcOrd="0" destOrd="0" presId="urn:microsoft.com/office/officeart/2005/8/layout/process5"/>
    <dgm:cxn modelId="{77DACC7A-62CB-4045-98B0-B253CE6DFBB3}" srcId="{6820F36E-2405-477B-9E89-C7C726F78F55}" destId="{0304DFED-26C5-443C-B023-F521B2778393}" srcOrd="1" destOrd="0" parTransId="{FDAC002F-ED53-4619-8C8A-3754DDA1A500}" sibTransId="{3C6011BE-723F-4921-8569-CD3CF23FFF92}"/>
    <dgm:cxn modelId="{8E04E0CC-E0FF-4627-BE3B-BDD898BD804C}" type="presOf" srcId="{B0837CD3-1C24-45BB-BEB5-DA00B50D70D0}" destId="{C0E90D7C-C91B-4136-83E8-9BB9380473DC}" srcOrd="0" destOrd="0" presId="urn:microsoft.com/office/officeart/2005/8/layout/process5"/>
    <dgm:cxn modelId="{7198B943-9F27-45F4-87B7-9143567B25C2}" type="presOf" srcId="{0BD770EF-5D80-4672-98BA-1B71EDA159E0}" destId="{78D4AE9D-41C5-4BDF-B28C-3D926D2D65EC}" srcOrd="1" destOrd="0" presId="urn:microsoft.com/office/officeart/2005/8/layout/process5"/>
    <dgm:cxn modelId="{F74F0C60-4A9E-4E8E-8C6E-99E379F5E0EC}" type="presOf" srcId="{6820F36E-2405-477B-9E89-C7C726F78F55}" destId="{3DDC9375-5E75-48A3-85CF-5A494D342545}" srcOrd="0" destOrd="0" presId="urn:microsoft.com/office/officeart/2005/8/layout/process5"/>
    <dgm:cxn modelId="{A60EB4B3-A83D-4D29-B858-F9CC028F9E59}" type="presOf" srcId="{BC302E76-BB35-4A28-807D-1A3231CBF493}" destId="{E292AAB4-0CC1-40F4-B2CC-08DCA30ECC43}" srcOrd="0" destOrd="0" presId="urn:microsoft.com/office/officeart/2005/8/layout/process5"/>
    <dgm:cxn modelId="{2D1FCE87-28D2-4C16-A239-073CCA58953A}" type="presOf" srcId="{93D905A9-C357-46D8-BEA8-2D280996CA83}" destId="{F72E5867-9F9A-4602-9D9A-3235BB908D07}" srcOrd="1" destOrd="0" presId="urn:microsoft.com/office/officeart/2005/8/layout/process5"/>
    <dgm:cxn modelId="{C2071C8F-EB92-4576-B6E3-F317B92DB180}" type="presOf" srcId="{C9037ED5-8574-4AD1-9F2D-1C1DCF804675}" destId="{831BF0CC-E8E7-47FD-B03A-B2D03B64C3D0}" srcOrd="1" destOrd="0" presId="urn:microsoft.com/office/officeart/2005/8/layout/process5"/>
    <dgm:cxn modelId="{4A185BE3-5A43-43C8-B224-3171DA37BF0D}" type="presOf" srcId="{93D905A9-C357-46D8-BEA8-2D280996CA83}" destId="{D89C7C6C-9572-4A13-9055-05B18FBF9114}" srcOrd="0" destOrd="0" presId="urn:microsoft.com/office/officeart/2005/8/layout/process5"/>
    <dgm:cxn modelId="{BE68F082-85BA-4C2D-8FC6-B2DC5A5B3AF6}" type="presOf" srcId="{3EDBEA57-677A-4F55-9E3F-E48010180753}" destId="{494DB32C-FCD6-4887-B8C1-B6C2B52106CE}" srcOrd="1" destOrd="0" presId="urn:microsoft.com/office/officeart/2005/8/layout/process5"/>
    <dgm:cxn modelId="{537BFAA9-8CCC-4155-8CA8-0473142A52A0}" type="presOf" srcId="{7833AF15-636B-4A2A-8CD4-6EEDD96FC720}" destId="{56E871ED-42AD-4075-943C-05C52B3E767D}" srcOrd="0" destOrd="0" presId="urn:microsoft.com/office/officeart/2005/8/layout/process5"/>
    <dgm:cxn modelId="{F43C0FCB-EDDC-4D54-A987-5B77F3B7A92C}" type="presOf" srcId="{1F58D1CC-0A6F-4BD8-83B8-74E7BA1AD8FA}" destId="{2CB3A27D-86EA-4956-B227-0FD1DABB35C5}" srcOrd="0" destOrd="0" presId="urn:microsoft.com/office/officeart/2005/8/layout/process5"/>
    <dgm:cxn modelId="{76855D29-3E2A-44F1-B225-E497C6ED2CCD}" type="presOf" srcId="{0BD770EF-5D80-4672-98BA-1B71EDA159E0}" destId="{36C2FC05-48AF-492D-B757-FE7BEE92F806}" srcOrd="0" destOrd="0" presId="urn:microsoft.com/office/officeart/2005/8/layout/process5"/>
    <dgm:cxn modelId="{EB918F58-D91B-4A94-939B-BEC028AFA17D}" type="presOf" srcId="{4A516929-DEE9-49BC-951F-6B58E99BDAA6}" destId="{70BA72D4-2817-4E14-9C8D-53D97197B958}" srcOrd="1" destOrd="0" presId="urn:microsoft.com/office/officeart/2005/8/layout/process5"/>
    <dgm:cxn modelId="{160C5855-5874-4798-B9FC-014C08EDE776}" srcId="{6820F36E-2405-477B-9E89-C7C726F78F55}" destId="{ECF9C582-EA54-4789-A2D4-49DCF2CA15E8}" srcOrd="9" destOrd="0" parTransId="{AF4317AF-FFD7-4323-AB49-C9A972014374}" sibTransId="{105A18D4-82B2-4A32-9FB8-5E1EBB8E8280}"/>
    <dgm:cxn modelId="{B451407C-E6A9-45CE-AF56-FCC6963BE68C}" type="presOf" srcId="{9B25D875-A6DA-4C0C-82EA-C0313AD9D843}" destId="{46ED460A-C370-4E24-BC6A-DE6110F93446}" srcOrd="1" destOrd="0" presId="urn:microsoft.com/office/officeart/2005/8/layout/process5"/>
    <dgm:cxn modelId="{5F189FDA-A831-47DF-9CD1-0A526240D16C}" type="presOf" srcId="{4CFE1CC1-D9ED-46BD-9C16-FC8450D4B661}" destId="{BEA79034-E91F-4F74-8FA6-A0DA1EF42854}" srcOrd="0" destOrd="0" presId="urn:microsoft.com/office/officeart/2005/8/layout/process5"/>
    <dgm:cxn modelId="{4862DBD2-43A3-4A64-9EB8-AF37636E9C20}" type="presParOf" srcId="{3DDC9375-5E75-48A3-85CF-5A494D342545}" destId="{E292AAB4-0CC1-40F4-B2CC-08DCA30ECC43}" srcOrd="0" destOrd="0" presId="urn:microsoft.com/office/officeart/2005/8/layout/process5"/>
    <dgm:cxn modelId="{A5B86E77-DFE0-439E-B5E9-EE4A879B0B8B}" type="presParOf" srcId="{3DDC9375-5E75-48A3-85CF-5A494D342545}" destId="{F012C899-84BE-4DAB-BBB3-FA0C2DF95D6D}" srcOrd="1" destOrd="0" presId="urn:microsoft.com/office/officeart/2005/8/layout/process5"/>
    <dgm:cxn modelId="{670F3988-6163-4CA6-895E-4993C92B346E}" type="presParOf" srcId="{F012C899-84BE-4DAB-BBB3-FA0C2DF95D6D}" destId="{46ED460A-C370-4E24-BC6A-DE6110F93446}" srcOrd="0" destOrd="0" presId="urn:microsoft.com/office/officeart/2005/8/layout/process5"/>
    <dgm:cxn modelId="{767C40B3-76AE-4BAE-8D8A-68B058374876}" type="presParOf" srcId="{3DDC9375-5E75-48A3-85CF-5A494D342545}" destId="{0B9DCD08-5AF7-4305-AF69-E4028239248C}" srcOrd="2" destOrd="0" presId="urn:microsoft.com/office/officeart/2005/8/layout/process5"/>
    <dgm:cxn modelId="{0A86B1A8-9095-4958-B9AF-F4E0879747A0}" type="presParOf" srcId="{3DDC9375-5E75-48A3-85CF-5A494D342545}" destId="{76EFC197-F375-4758-9BB8-CF8925329458}" srcOrd="3" destOrd="0" presId="urn:microsoft.com/office/officeart/2005/8/layout/process5"/>
    <dgm:cxn modelId="{D34DDE24-AC5B-473A-95D5-EFF1CA7A9792}" type="presParOf" srcId="{76EFC197-F375-4758-9BB8-CF8925329458}" destId="{76718FF0-2841-4C90-806F-9D5386D30D13}" srcOrd="0" destOrd="0" presId="urn:microsoft.com/office/officeart/2005/8/layout/process5"/>
    <dgm:cxn modelId="{57807D66-C43F-4196-97B3-456B1145576D}" type="presParOf" srcId="{3DDC9375-5E75-48A3-85CF-5A494D342545}" destId="{81D8A272-7106-4B75-85D5-84B8BC52387D}" srcOrd="4" destOrd="0" presId="urn:microsoft.com/office/officeart/2005/8/layout/process5"/>
    <dgm:cxn modelId="{E94C2F37-B029-4971-837B-A4A3EE9210D8}" type="presParOf" srcId="{3DDC9375-5E75-48A3-85CF-5A494D342545}" destId="{77530538-521F-45BB-AEAE-809584A3BF3A}" srcOrd="5" destOrd="0" presId="urn:microsoft.com/office/officeart/2005/8/layout/process5"/>
    <dgm:cxn modelId="{7C4563A2-4E92-47D0-8A2E-758E892CB0D0}" type="presParOf" srcId="{77530538-521F-45BB-AEAE-809584A3BF3A}" destId="{67C42F8E-2C6F-475A-A91A-70D511D363A2}" srcOrd="0" destOrd="0" presId="urn:microsoft.com/office/officeart/2005/8/layout/process5"/>
    <dgm:cxn modelId="{5101E296-D37D-4E51-A7A7-F565A24CC01F}" type="presParOf" srcId="{3DDC9375-5E75-48A3-85CF-5A494D342545}" destId="{56E871ED-42AD-4075-943C-05C52B3E767D}" srcOrd="6" destOrd="0" presId="urn:microsoft.com/office/officeart/2005/8/layout/process5"/>
    <dgm:cxn modelId="{0D59EC41-7335-48A0-A021-4BC17A20BC02}" type="presParOf" srcId="{3DDC9375-5E75-48A3-85CF-5A494D342545}" destId="{3B773663-D308-4774-9276-452D1717488C}" srcOrd="7" destOrd="0" presId="urn:microsoft.com/office/officeart/2005/8/layout/process5"/>
    <dgm:cxn modelId="{405BF7CA-719F-42CD-BE02-D9551D980991}" type="presParOf" srcId="{3B773663-D308-4774-9276-452D1717488C}" destId="{BAE5F56A-F36C-4A9F-ABED-D579A64E0CDE}" srcOrd="0" destOrd="0" presId="urn:microsoft.com/office/officeart/2005/8/layout/process5"/>
    <dgm:cxn modelId="{B01DF46E-B868-4ED6-BC4C-B65094F05393}" type="presParOf" srcId="{3DDC9375-5E75-48A3-85CF-5A494D342545}" destId="{3CB15355-2411-4BF3-BE9A-BE4D65E0A6BC}" srcOrd="8" destOrd="0" presId="urn:microsoft.com/office/officeart/2005/8/layout/process5"/>
    <dgm:cxn modelId="{5C25FED2-FA8D-4C52-BF15-1153184EC27B}" type="presParOf" srcId="{3DDC9375-5E75-48A3-85CF-5A494D342545}" destId="{E65078BF-243F-49CC-B83B-4F0247782935}" srcOrd="9" destOrd="0" presId="urn:microsoft.com/office/officeart/2005/8/layout/process5"/>
    <dgm:cxn modelId="{B9E827DA-CFB3-4910-9235-411E72C23081}" type="presParOf" srcId="{E65078BF-243F-49CC-B83B-4F0247782935}" destId="{70BA72D4-2817-4E14-9C8D-53D97197B958}" srcOrd="0" destOrd="0" presId="urn:microsoft.com/office/officeart/2005/8/layout/process5"/>
    <dgm:cxn modelId="{0F012EDB-38D6-4A4E-A509-D5D91F35FFDA}" type="presParOf" srcId="{3DDC9375-5E75-48A3-85CF-5A494D342545}" destId="{BEA79034-E91F-4F74-8FA6-A0DA1EF42854}" srcOrd="10" destOrd="0" presId="urn:microsoft.com/office/officeart/2005/8/layout/process5"/>
    <dgm:cxn modelId="{C8EA23CC-B6D3-4DED-81C5-114D296F94E6}" type="presParOf" srcId="{3DDC9375-5E75-48A3-85CF-5A494D342545}" destId="{60058C14-433E-4D97-97A4-0923A3BFFD39}" srcOrd="11" destOrd="0" presId="urn:microsoft.com/office/officeart/2005/8/layout/process5"/>
    <dgm:cxn modelId="{D9B72DAF-F475-4E71-8180-BE53F0D765CA}" type="presParOf" srcId="{60058C14-433E-4D97-97A4-0923A3BFFD39}" destId="{494DB32C-FCD6-4887-B8C1-B6C2B52106CE}" srcOrd="0" destOrd="0" presId="urn:microsoft.com/office/officeart/2005/8/layout/process5"/>
    <dgm:cxn modelId="{533C023C-C659-4D7F-893B-29431473C690}" type="presParOf" srcId="{3DDC9375-5E75-48A3-85CF-5A494D342545}" destId="{2CB3A27D-86EA-4956-B227-0FD1DABB35C5}" srcOrd="12" destOrd="0" presId="urn:microsoft.com/office/officeart/2005/8/layout/process5"/>
    <dgm:cxn modelId="{AD802BA4-9B52-4920-9219-9B748E715453}" type="presParOf" srcId="{3DDC9375-5E75-48A3-85CF-5A494D342545}" destId="{D89C7C6C-9572-4A13-9055-05B18FBF9114}" srcOrd="13" destOrd="0" presId="urn:microsoft.com/office/officeart/2005/8/layout/process5"/>
    <dgm:cxn modelId="{DBD4BE5F-E42D-45A3-80A2-F407A66B8D98}" type="presParOf" srcId="{D89C7C6C-9572-4A13-9055-05B18FBF9114}" destId="{F72E5867-9F9A-4602-9D9A-3235BB908D07}" srcOrd="0" destOrd="0" presId="urn:microsoft.com/office/officeart/2005/8/layout/process5"/>
    <dgm:cxn modelId="{F5D59F6D-5DC4-4940-B449-3D800789E197}" type="presParOf" srcId="{3DDC9375-5E75-48A3-85CF-5A494D342545}" destId="{A2DEA75B-E06E-468C-8C35-1967DC177DAF}" srcOrd="14" destOrd="0" presId="urn:microsoft.com/office/officeart/2005/8/layout/process5"/>
    <dgm:cxn modelId="{847ABDD3-530A-4C76-8889-572EB0D59AFB}" type="presParOf" srcId="{3DDC9375-5E75-48A3-85CF-5A494D342545}" destId="{36C2FC05-48AF-492D-B757-FE7BEE92F806}" srcOrd="15" destOrd="0" presId="urn:microsoft.com/office/officeart/2005/8/layout/process5"/>
    <dgm:cxn modelId="{E811C3BA-5EF2-4541-91E7-810B398D1098}" type="presParOf" srcId="{36C2FC05-48AF-492D-B757-FE7BEE92F806}" destId="{78D4AE9D-41C5-4BDF-B28C-3D926D2D65EC}" srcOrd="0" destOrd="0" presId="urn:microsoft.com/office/officeart/2005/8/layout/process5"/>
    <dgm:cxn modelId="{EF791FA8-C7BB-4257-B591-69CE2E9E1702}" type="presParOf" srcId="{3DDC9375-5E75-48A3-85CF-5A494D342545}" destId="{C0E90D7C-C91B-4136-83E8-9BB9380473DC}" srcOrd="16" destOrd="0" presId="urn:microsoft.com/office/officeart/2005/8/layout/process5"/>
    <dgm:cxn modelId="{46B71116-79DE-412B-833E-61DB6EB6FBEE}" type="presParOf" srcId="{3DDC9375-5E75-48A3-85CF-5A494D342545}" destId="{97226D29-334F-4F53-A529-1DCD8079793B}" srcOrd="17" destOrd="0" presId="urn:microsoft.com/office/officeart/2005/8/layout/process5"/>
    <dgm:cxn modelId="{B21E1C6F-E087-49AD-8628-3AB4D98D10E3}" type="presParOf" srcId="{97226D29-334F-4F53-A529-1DCD8079793B}" destId="{831BF0CC-E8E7-47FD-B03A-B2D03B64C3D0}" srcOrd="0" destOrd="0" presId="urn:microsoft.com/office/officeart/2005/8/layout/process5"/>
    <dgm:cxn modelId="{21E7A8E5-F012-448D-B670-C8B5F3C0B2B0}" type="presParOf" srcId="{3DDC9375-5E75-48A3-85CF-5A494D342545}" destId="{5A54258F-C570-4E3B-9A46-58DDD307ED95}"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565E9B6-C516-4C48-ADA3-642F61066195}" type="doc">
      <dgm:prSet loTypeId="urn:microsoft.com/office/officeart/2005/8/layout/hProcess9" loCatId="process" qsTypeId="urn:microsoft.com/office/officeart/2005/8/quickstyle/simple1" qsCatId="simple" csTypeId="urn:microsoft.com/office/officeart/2005/8/colors/accent1_2" csCatId="accent1" phldr="1"/>
      <dgm:spPr/>
    </dgm:pt>
    <dgm:pt modelId="{7DDABAA5-63D2-4B7C-8CF1-23A7EDD51802}">
      <dgm:prSet phldrT="[Text]"/>
      <dgm:spPr/>
      <dgm:t>
        <a:bodyPr/>
        <a:lstStyle/>
        <a:p>
          <a:r>
            <a:rPr lang="en-US" dirty="0" smtClean="0"/>
            <a:t>Manufacturer</a:t>
          </a:r>
          <a:endParaRPr lang="en-US" dirty="0"/>
        </a:p>
      </dgm:t>
    </dgm:pt>
    <dgm:pt modelId="{A6F0D8CD-C535-40F2-8FCD-E5AD350412B2}" type="parTrans" cxnId="{444AE3FB-E00B-459D-8114-FFD8D28BA4FF}">
      <dgm:prSet/>
      <dgm:spPr/>
      <dgm:t>
        <a:bodyPr/>
        <a:lstStyle/>
        <a:p>
          <a:endParaRPr lang="en-US"/>
        </a:p>
      </dgm:t>
    </dgm:pt>
    <dgm:pt modelId="{5787B330-239A-42B6-B5C2-82E66BC57CAF}" type="sibTrans" cxnId="{444AE3FB-E00B-459D-8114-FFD8D28BA4FF}">
      <dgm:prSet/>
      <dgm:spPr/>
      <dgm:t>
        <a:bodyPr/>
        <a:lstStyle/>
        <a:p>
          <a:endParaRPr lang="en-US"/>
        </a:p>
      </dgm:t>
    </dgm:pt>
    <dgm:pt modelId="{C16550EC-1497-40C1-A3D4-C1E3EA1B4BD5}">
      <dgm:prSet phldrT="[Text]"/>
      <dgm:spPr/>
      <dgm:t>
        <a:bodyPr/>
        <a:lstStyle/>
        <a:p>
          <a:r>
            <a:rPr lang="en-US" dirty="0" smtClean="0"/>
            <a:t>Distributor</a:t>
          </a:r>
          <a:endParaRPr lang="en-US" dirty="0"/>
        </a:p>
      </dgm:t>
    </dgm:pt>
    <dgm:pt modelId="{25EFA29B-FBDF-4D4A-BE62-CB9DB32B84C5}" type="parTrans" cxnId="{5EFA8438-9D31-46D1-82E5-854C4C6DA9D2}">
      <dgm:prSet/>
      <dgm:spPr/>
      <dgm:t>
        <a:bodyPr/>
        <a:lstStyle/>
        <a:p>
          <a:endParaRPr lang="en-US"/>
        </a:p>
      </dgm:t>
    </dgm:pt>
    <dgm:pt modelId="{2F6ABC2C-59CB-409F-8D74-00C702147F0F}" type="sibTrans" cxnId="{5EFA8438-9D31-46D1-82E5-854C4C6DA9D2}">
      <dgm:prSet/>
      <dgm:spPr/>
      <dgm:t>
        <a:bodyPr/>
        <a:lstStyle/>
        <a:p>
          <a:endParaRPr lang="en-US"/>
        </a:p>
      </dgm:t>
    </dgm:pt>
    <dgm:pt modelId="{7026EB25-7E8B-48DD-987F-0BFF67A3858C}">
      <dgm:prSet phldrT="[Text]"/>
      <dgm:spPr/>
      <dgm:t>
        <a:bodyPr/>
        <a:lstStyle/>
        <a:p>
          <a:r>
            <a:rPr lang="en-US" dirty="0" smtClean="0"/>
            <a:t>Customer</a:t>
          </a:r>
          <a:endParaRPr lang="en-US" dirty="0"/>
        </a:p>
      </dgm:t>
    </dgm:pt>
    <dgm:pt modelId="{DA85B581-C6F4-4808-A467-D297FB41FF7D}" type="parTrans" cxnId="{0629F985-01A3-4302-8290-F938F1F52FD0}">
      <dgm:prSet/>
      <dgm:spPr/>
      <dgm:t>
        <a:bodyPr/>
        <a:lstStyle/>
        <a:p>
          <a:endParaRPr lang="en-US"/>
        </a:p>
      </dgm:t>
    </dgm:pt>
    <dgm:pt modelId="{7CC7BEFE-CD90-4D3A-A6D5-B5CCDD75AEEE}" type="sibTrans" cxnId="{0629F985-01A3-4302-8290-F938F1F52FD0}">
      <dgm:prSet/>
      <dgm:spPr/>
      <dgm:t>
        <a:bodyPr/>
        <a:lstStyle/>
        <a:p>
          <a:endParaRPr lang="en-US"/>
        </a:p>
      </dgm:t>
    </dgm:pt>
    <dgm:pt modelId="{AA4FBDBC-7670-479B-A3CB-82D13065EECC}" type="pres">
      <dgm:prSet presAssocID="{2565E9B6-C516-4C48-ADA3-642F61066195}" presName="CompostProcess" presStyleCnt="0">
        <dgm:presLayoutVars>
          <dgm:dir/>
          <dgm:resizeHandles val="exact"/>
        </dgm:presLayoutVars>
      </dgm:prSet>
      <dgm:spPr/>
    </dgm:pt>
    <dgm:pt modelId="{38D28EF4-D454-4F92-8FEF-B4C583FB1649}" type="pres">
      <dgm:prSet presAssocID="{2565E9B6-C516-4C48-ADA3-642F61066195}" presName="arrow" presStyleLbl="bgShp" presStyleIdx="0" presStyleCnt="1"/>
      <dgm:spPr/>
    </dgm:pt>
    <dgm:pt modelId="{B53AC400-341D-4D3F-9CDC-8E774D63799C}" type="pres">
      <dgm:prSet presAssocID="{2565E9B6-C516-4C48-ADA3-642F61066195}" presName="linearProcess" presStyleCnt="0"/>
      <dgm:spPr/>
    </dgm:pt>
    <dgm:pt modelId="{CC6F115A-E88E-43BA-90FD-F1C2D69C32AF}" type="pres">
      <dgm:prSet presAssocID="{7DDABAA5-63D2-4B7C-8CF1-23A7EDD51802}" presName="textNode" presStyleLbl="node1" presStyleIdx="0" presStyleCnt="3">
        <dgm:presLayoutVars>
          <dgm:bulletEnabled val="1"/>
        </dgm:presLayoutVars>
      </dgm:prSet>
      <dgm:spPr/>
      <dgm:t>
        <a:bodyPr/>
        <a:lstStyle/>
        <a:p>
          <a:endParaRPr lang="en-US"/>
        </a:p>
      </dgm:t>
    </dgm:pt>
    <dgm:pt modelId="{5F071918-E3AE-4BB9-918A-A770BF46DC03}" type="pres">
      <dgm:prSet presAssocID="{5787B330-239A-42B6-B5C2-82E66BC57CAF}" presName="sibTrans" presStyleCnt="0"/>
      <dgm:spPr/>
    </dgm:pt>
    <dgm:pt modelId="{6433BA66-2E69-4B0C-87B2-3D4ADAE839AD}" type="pres">
      <dgm:prSet presAssocID="{C16550EC-1497-40C1-A3D4-C1E3EA1B4BD5}" presName="textNode" presStyleLbl="node1" presStyleIdx="1" presStyleCnt="3">
        <dgm:presLayoutVars>
          <dgm:bulletEnabled val="1"/>
        </dgm:presLayoutVars>
      </dgm:prSet>
      <dgm:spPr/>
      <dgm:t>
        <a:bodyPr/>
        <a:lstStyle/>
        <a:p>
          <a:endParaRPr lang="en-US"/>
        </a:p>
      </dgm:t>
    </dgm:pt>
    <dgm:pt modelId="{6E4F27A8-061B-4A50-B51E-3E6D53A77907}" type="pres">
      <dgm:prSet presAssocID="{2F6ABC2C-59CB-409F-8D74-00C702147F0F}" presName="sibTrans" presStyleCnt="0"/>
      <dgm:spPr/>
    </dgm:pt>
    <dgm:pt modelId="{C3970353-57F9-434E-81D4-3A4D0F8388D9}" type="pres">
      <dgm:prSet presAssocID="{7026EB25-7E8B-48DD-987F-0BFF67A3858C}" presName="textNode" presStyleLbl="node1" presStyleIdx="2" presStyleCnt="3">
        <dgm:presLayoutVars>
          <dgm:bulletEnabled val="1"/>
        </dgm:presLayoutVars>
      </dgm:prSet>
      <dgm:spPr/>
      <dgm:t>
        <a:bodyPr/>
        <a:lstStyle/>
        <a:p>
          <a:endParaRPr lang="en-US"/>
        </a:p>
      </dgm:t>
    </dgm:pt>
  </dgm:ptLst>
  <dgm:cxnLst>
    <dgm:cxn modelId="{833F0C83-7997-42B2-AE2B-91B31831DBD4}" type="presOf" srcId="{7026EB25-7E8B-48DD-987F-0BFF67A3858C}" destId="{C3970353-57F9-434E-81D4-3A4D0F8388D9}" srcOrd="0" destOrd="0" presId="urn:microsoft.com/office/officeart/2005/8/layout/hProcess9"/>
    <dgm:cxn modelId="{0629F985-01A3-4302-8290-F938F1F52FD0}" srcId="{2565E9B6-C516-4C48-ADA3-642F61066195}" destId="{7026EB25-7E8B-48DD-987F-0BFF67A3858C}" srcOrd="2" destOrd="0" parTransId="{DA85B581-C6F4-4808-A467-D297FB41FF7D}" sibTransId="{7CC7BEFE-CD90-4D3A-A6D5-B5CCDD75AEEE}"/>
    <dgm:cxn modelId="{444AE3FB-E00B-459D-8114-FFD8D28BA4FF}" srcId="{2565E9B6-C516-4C48-ADA3-642F61066195}" destId="{7DDABAA5-63D2-4B7C-8CF1-23A7EDD51802}" srcOrd="0" destOrd="0" parTransId="{A6F0D8CD-C535-40F2-8FCD-E5AD350412B2}" sibTransId="{5787B330-239A-42B6-B5C2-82E66BC57CAF}"/>
    <dgm:cxn modelId="{F48FA5D0-1D36-4766-9747-39B3F77D921C}" type="presOf" srcId="{C16550EC-1497-40C1-A3D4-C1E3EA1B4BD5}" destId="{6433BA66-2E69-4B0C-87B2-3D4ADAE839AD}" srcOrd="0" destOrd="0" presId="urn:microsoft.com/office/officeart/2005/8/layout/hProcess9"/>
    <dgm:cxn modelId="{F5CAE862-B160-4CF6-A99C-F5A9CFAB80AC}" type="presOf" srcId="{7DDABAA5-63D2-4B7C-8CF1-23A7EDD51802}" destId="{CC6F115A-E88E-43BA-90FD-F1C2D69C32AF}" srcOrd="0" destOrd="0" presId="urn:microsoft.com/office/officeart/2005/8/layout/hProcess9"/>
    <dgm:cxn modelId="{5EFA8438-9D31-46D1-82E5-854C4C6DA9D2}" srcId="{2565E9B6-C516-4C48-ADA3-642F61066195}" destId="{C16550EC-1497-40C1-A3D4-C1E3EA1B4BD5}" srcOrd="1" destOrd="0" parTransId="{25EFA29B-FBDF-4D4A-BE62-CB9DB32B84C5}" sibTransId="{2F6ABC2C-59CB-409F-8D74-00C702147F0F}"/>
    <dgm:cxn modelId="{2AE402A0-6750-4A42-BFA2-E6D6C742D5EC}" type="presOf" srcId="{2565E9B6-C516-4C48-ADA3-642F61066195}" destId="{AA4FBDBC-7670-479B-A3CB-82D13065EECC}" srcOrd="0" destOrd="0" presId="urn:microsoft.com/office/officeart/2005/8/layout/hProcess9"/>
    <dgm:cxn modelId="{D5267AB9-3B29-41BA-8378-B7AD2BDF3AA1}" type="presParOf" srcId="{AA4FBDBC-7670-479B-A3CB-82D13065EECC}" destId="{38D28EF4-D454-4F92-8FEF-B4C583FB1649}" srcOrd="0" destOrd="0" presId="urn:microsoft.com/office/officeart/2005/8/layout/hProcess9"/>
    <dgm:cxn modelId="{F1D0D070-EF76-4F49-AF65-4AFDC2F9A509}" type="presParOf" srcId="{AA4FBDBC-7670-479B-A3CB-82D13065EECC}" destId="{B53AC400-341D-4D3F-9CDC-8E774D63799C}" srcOrd="1" destOrd="0" presId="urn:microsoft.com/office/officeart/2005/8/layout/hProcess9"/>
    <dgm:cxn modelId="{F1523065-02EA-4D40-A583-BE7059528739}" type="presParOf" srcId="{B53AC400-341D-4D3F-9CDC-8E774D63799C}" destId="{CC6F115A-E88E-43BA-90FD-F1C2D69C32AF}" srcOrd="0" destOrd="0" presId="urn:microsoft.com/office/officeart/2005/8/layout/hProcess9"/>
    <dgm:cxn modelId="{1381254C-F583-4445-AF07-698F226D756C}" type="presParOf" srcId="{B53AC400-341D-4D3F-9CDC-8E774D63799C}" destId="{5F071918-E3AE-4BB9-918A-A770BF46DC03}" srcOrd="1" destOrd="0" presId="urn:microsoft.com/office/officeart/2005/8/layout/hProcess9"/>
    <dgm:cxn modelId="{333D95F0-8235-440C-96FF-8B55E0962CCB}" type="presParOf" srcId="{B53AC400-341D-4D3F-9CDC-8E774D63799C}" destId="{6433BA66-2E69-4B0C-87B2-3D4ADAE839AD}" srcOrd="2" destOrd="0" presId="urn:microsoft.com/office/officeart/2005/8/layout/hProcess9"/>
    <dgm:cxn modelId="{C88FF377-0618-420D-8F17-030A7513DFFE}" type="presParOf" srcId="{B53AC400-341D-4D3F-9CDC-8E774D63799C}" destId="{6E4F27A8-061B-4A50-B51E-3E6D53A77907}" srcOrd="3" destOrd="0" presId="urn:microsoft.com/office/officeart/2005/8/layout/hProcess9"/>
    <dgm:cxn modelId="{46C32620-5D6F-4B10-8105-BCE1022034DD}" type="presParOf" srcId="{B53AC400-341D-4D3F-9CDC-8E774D63799C}" destId="{C3970353-57F9-434E-81D4-3A4D0F8388D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565E9B6-C516-4C48-ADA3-642F61066195}" type="doc">
      <dgm:prSet loTypeId="urn:microsoft.com/office/officeart/2005/8/layout/hProcess9" loCatId="process" qsTypeId="urn:microsoft.com/office/officeart/2005/8/quickstyle/simple1" qsCatId="simple" csTypeId="urn:microsoft.com/office/officeart/2005/8/colors/accent1_2" csCatId="accent1" phldr="1"/>
      <dgm:spPr/>
    </dgm:pt>
    <dgm:pt modelId="{7DDABAA5-63D2-4B7C-8CF1-23A7EDD51802}">
      <dgm:prSet phldrT="[Text]"/>
      <dgm:spPr/>
      <dgm:t>
        <a:bodyPr/>
        <a:lstStyle/>
        <a:p>
          <a:r>
            <a:rPr lang="en-US" dirty="0" smtClean="0"/>
            <a:t>Manufacturer</a:t>
          </a:r>
          <a:endParaRPr lang="en-US" dirty="0"/>
        </a:p>
      </dgm:t>
    </dgm:pt>
    <dgm:pt modelId="{A6F0D8CD-C535-40F2-8FCD-E5AD350412B2}" type="parTrans" cxnId="{444AE3FB-E00B-459D-8114-FFD8D28BA4FF}">
      <dgm:prSet/>
      <dgm:spPr/>
      <dgm:t>
        <a:bodyPr/>
        <a:lstStyle/>
        <a:p>
          <a:endParaRPr lang="en-US"/>
        </a:p>
      </dgm:t>
    </dgm:pt>
    <dgm:pt modelId="{5787B330-239A-42B6-B5C2-82E66BC57CAF}" type="sibTrans" cxnId="{444AE3FB-E00B-459D-8114-FFD8D28BA4FF}">
      <dgm:prSet/>
      <dgm:spPr/>
      <dgm:t>
        <a:bodyPr/>
        <a:lstStyle/>
        <a:p>
          <a:endParaRPr lang="en-US"/>
        </a:p>
      </dgm:t>
    </dgm:pt>
    <dgm:pt modelId="{C16550EC-1497-40C1-A3D4-C1E3EA1B4BD5}">
      <dgm:prSet phldrT="[Text]"/>
      <dgm:spPr/>
      <dgm:t>
        <a:bodyPr/>
        <a:lstStyle/>
        <a:p>
          <a:r>
            <a:rPr lang="en-US" dirty="0" smtClean="0"/>
            <a:t>Distributor</a:t>
          </a:r>
          <a:endParaRPr lang="en-US" dirty="0"/>
        </a:p>
      </dgm:t>
    </dgm:pt>
    <dgm:pt modelId="{25EFA29B-FBDF-4D4A-BE62-CB9DB32B84C5}" type="parTrans" cxnId="{5EFA8438-9D31-46D1-82E5-854C4C6DA9D2}">
      <dgm:prSet/>
      <dgm:spPr/>
      <dgm:t>
        <a:bodyPr/>
        <a:lstStyle/>
        <a:p>
          <a:endParaRPr lang="en-US"/>
        </a:p>
      </dgm:t>
    </dgm:pt>
    <dgm:pt modelId="{2F6ABC2C-59CB-409F-8D74-00C702147F0F}" type="sibTrans" cxnId="{5EFA8438-9D31-46D1-82E5-854C4C6DA9D2}">
      <dgm:prSet/>
      <dgm:spPr/>
      <dgm:t>
        <a:bodyPr/>
        <a:lstStyle/>
        <a:p>
          <a:endParaRPr lang="en-US"/>
        </a:p>
      </dgm:t>
    </dgm:pt>
    <dgm:pt modelId="{7026EB25-7E8B-48DD-987F-0BFF67A3858C}">
      <dgm:prSet phldrT="[Text]"/>
      <dgm:spPr/>
      <dgm:t>
        <a:bodyPr/>
        <a:lstStyle/>
        <a:p>
          <a:r>
            <a:rPr lang="en-US" dirty="0" smtClean="0"/>
            <a:t>Customer</a:t>
          </a:r>
          <a:endParaRPr lang="en-US" dirty="0"/>
        </a:p>
      </dgm:t>
    </dgm:pt>
    <dgm:pt modelId="{DA85B581-C6F4-4808-A467-D297FB41FF7D}" type="parTrans" cxnId="{0629F985-01A3-4302-8290-F938F1F52FD0}">
      <dgm:prSet/>
      <dgm:spPr/>
      <dgm:t>
        <a:bodyPr/>
        <a:lstStyle/>
        <a:p>
          <a:endParaRPr lang="en-US"/>
        </a:p>
      </dgm:t>
    </dgm:pt>
    <dgm:pt modelId="{7CC7BEFE-CD90-4D3A-A6D5-B5CCDD75AEEE}" type="sibTrans" cxnId="{0629F985-01A3-4302-8290-F938F1F52FD0}">
      <dgm:prSet/>
      <dgm:spPr/>
      <dgm:t>
        <a:bodyPr/>
        <a:lstStyle/>
        <a:p>
          <a:endParaRPr lang="en-US"/>
        </a:p>
      </dgm:t>
    </dgm:pt>
    <dgm:pt modelId="{AA4FBDBC-7670-479B-A3CB-82D13065EECC}" type="pres">
      <dgm:prSet presAssocID="{2565E9B6-C516-4C48-ADA3-642F61066195}" presName="CompostProcess" presStyleCnt="0">
        <dgm:presLayoutVars>
          <dgm:dir/>
          <dgm:resizeHandles val="exact"/>
        </dgm:presLayoutVars>
      </dgm:prSet>
      <dgm:spPr/>
    </dgm:pt>
    <dgm:pt modelId="{38D28EF4-D454-4F92-8FEF-B4C583FB1649}" type="pres">
      <dgm:prSet presAssocID="{2565E9B6-C516-4C48-ADA3-642F61066195}" presName="arrow" presStyleLbl="bgShp" presStyleIdx="0" presStyleCnt="1"/>
      <dgm:spPr/>
    </dgm:pt>
    <dgm:pt modelId="{B53AC400-341D-4D3F-9CDC-8E774D63799C}" type="pres">
      <dgm:prSet presAssocID="{2565E9B6-C516-4C48-ADA3-642F61066195}" presName="linearProcess" presStyleCnt="0"/>
      <dgm:spPr/>
    </dgm:pt>
    <dgm:pt modelId="{CC6F115A-E88E-43BA-90FD-F1C2D69C32AF}" type="pres">
      <dgm:prSet presAssocID="{7DDABAA5-63D2-4B7C-8CF1-23A7EDD51802}" presName="textNode" presStyleLbl="node1" presStyleIdx="0" presStyleCnt="3">
        <dgm:presLayoutVars>
          <dgm:bulletEnabled val="1"/>
        </dgm:presLayoutVars>
      </dgm:prSet>
      <dgm:spPr/>
      <dgm:t>
        <a:bodyPr/>
        <a:lstStyle/>
        <a:p>
          <a:endParaRPr lang="en-US"/>
        </a:p>
      </dgm:t>
    </dgm:pt>
    <dgm:pt modelId="{5F071918-E3AE-4BB9-918A-A770BF46DC03}" type="pres">
      <dgm:prSet presAssocID="{5787B330-239A-42B6-B5C2-82E66BC57CAF}" presName="sibTrans" presStyleCnt="0"/>
      <dgm:spPr/>
    </dgm:pt>
    <dgm:pt modelId="{6433BA66-2E69-4B0C-87B2-3D4ADAE839AD}" type="pres">
      <dgm:prSet presAssocID="{C16550EC-1497-40C1-A3D4-C1E3EA1B4BD5}" presName="textNode" presStyleLbl="node1" presStyleIdx="1" presStyleCnt="3">
        <dgm:presLayoutVars>
          <dgm:bulletEnabled val="1"/>
        </dgm:presLayoutVars>
      </dgm:prSet>
      <dgm:spPr/>
      <dgm:t>
        <a:bodyPr/>
        <a:lstStyle/>
        <a:p>
          <a:endParaRPr lang="en-US"/>
        </a:p>
      </dgm:t>
    </dgm:pt>
    <dgm:pt modelId="{6E4F27A8-061B-4A50-B51E-3E6D53A77907}" type="pres">
      <dgm:prSet presAssocID="{2F6ABC2C-59CB-409F-8D74-00C702147F0F}" presName="sibTrans" presStyleCnt="0"/>
      <dgm:spPr/>
    </dgm:pt>
    <dgm:pt modelId="{C3970353-57F9-434E-81D4-3A4D0F8388D9}" type="pres">
      <dgm:prSet presAssocID="{7026EB25-7E8B-48DD-987F-0BFF67A3858C}" presName="textNode" presStyleLbl="node1" presStyleIdx="2" presStyleCnt="3">
        <dgm:presLayoutVars>
          <dgm:bulletEnabled val="1"/>
        </dgm:presLayoutVars>
      </dgm:prSet>
      <dgm:spPr/>
      <dgm:t>
        <a:bodyPr/>
        <a:lstStyle/>
        <a:p>
          <a:endParaRPr lang="en-US"/>
        </a:p>
      </dgm:t>
    </dgm:pt>
  </dgm:ptLst>
  <dgm:cxnLst>
    <dgm:cxn modelId="{0629F985-01A3-4302-8290-F938F1F52FD0}" srcId="{2565E9B6-C516-4C48-ADA3-642F61066195}" destId="{7026EB25-7E8B-48DD-987F-0BFF67A3858C}" srcOrd="2" destOrd="0" parTransId="{DA85B581-C6F4-4808-A467-D297FB41FF7D}" sibTransId="{7CC7BEFE-CD90-4D3A-A6D5-B5CCDD75AEEE}"/>
    <dgm:cxn modelId="{444AE3FB-E00B-459D-8114-FFD8D28BA4FF}" srcId="{2565E9B6-C516-4C48-ADA3-642F61066195}" destId="{7DDABAA5-63D2-4B7C-8CF1-23A7EDD51802}" srcOrd="0" destOrd="0" parTransId="{A6F0D8CD-C535-40F2-8FCD-E5AD350412B2}" sibTransId="{5787B330-239A-42B6-B5C2-82E66BC57CAF}"/>
    <dgm:cxn modelId="{444BA4B0-97C7-4CC7-85AA-F8FC9513A02E}" type="presOf" srcId="{2565E9B6-C516-4C48-ADA3-642F61066195}" destId="{AA4FBDBC-7670-479B-A3CB-82D13065EECC}" srcOrd="0" destOrd="0" presId="urn:microsoft.com/office/officeart/2005/8/layout/hProcess9"/>
    <dgm:cxn modelId="{24F18AA1-BD14-424B-AFD9-9103D0623FC5}" type="presOf" srcId="{7DDABAA5-63D2-4B7C-8CF1-23A7EDD51802}" destId="{CC6F115A-E88E-43BA-90FD-F1C2D69C32AF}" srcOrd="0" destOrd="0" presId="urn:microsoft.com/office/officeart/2005/8/layout/hProcess9"/>
    <dgm:cxn modelId="{FC0755ED-C4A8-4F70-AD32-7E58D2078DE9}" type="presOf" srcId="{C16550EC-1497-40C1-A3D4-C1E3EA1B4BD5}" destId="{6433BA66-2E69-4B0C-87B2-3D4ADAE839AD}" srcOrd="0" destOrd="0" presId="urn:microsoft.com/office/officeart/2005/8/layout/hProcess9"/>
    <dgm:cxn modelId="{558BDC19-172D-4A6D-B722-1030E0503CF5}" type="presOf" srcId="{7026EB25-7E8B-48DD-987F-0BFF67A3858C}" destId="{C3970353-57F9-434E-81D4-3A4D0F8388D9}" srcOrd="0" destOrd="0" presId="urn:microsoft.com/office/officeart/2005/8/layout/hProcess9"/>
    <dgm:cxn modelId="{5EFA8438-9D31-46D1-82E5-854C4C6DA9D2}" srcId="{2565E9B6-C516-4C48-ADA3-642F61066195}" destId="{C16550EC-1497-40C1-A3D4-C1E3EA1B4BD5}" srcOrd="1" destOrd="0" parTransId="{25EFA29B-FBDF-4D4A-BE62-CB9DB32B84C5}" sibTransId="{2F6ABC2C-59CB-409F-8D74-00C702147F0F}"/>
    <dgm:cxn modelId="{DD969784-826E-4D7C-A2E4-26F95B0426D7}" type="presParOf" srcId="{AA4FBDBC-7670-479B-A3CB-82D13065EECC}" destId="{38D28EF4-D454-4F92-8FEF-B4C583FB1649}" srcOrd="0" destOrd="0" presId="urn:microsoft.com/office/officeart/2005/8/layout/hProcess9"/>
    <dgm:cxn modelId="{0D1A50D5-D4A0-4E89-8EB6-2F335674C9C4}" type="presParOf" srcId="{AA4FBDBC-7670-479B-A3CB-82D13065EECC}" destId="{B53AC400-341D-4D3F-9CDC-8E774D63799C}" srcOrd="1" destOrd="0" presId="urn:microsoft.com/office/officeart/2005/8/layout/hProcess9"/>
    <dgm:cxn modelId="{7D63C13C-D736-4ACE-AEBB-893836DB3C86}" type="presParOf" srcId="{B53AC400-341D-4D3F-9CDC-8E774D63799C}" destId="{CC6F115A-E88E-43BA-90FD-F1C2D69C32AF}" srcOrd="0" destOrd="0" presId="urn:microsoft.com/office/officeart/2005/8/layout/hProcess9"/>
    <dgm:cxn modelId="{4BA0474D-D22B-4119-B53D-0E7FA441A847}" type="presParOf" srcId="{B53AC400-341D-4D3F-9CDC-8E774D63799C}" destId="{5F071918-E3AE-4BB9-918A-A770BF46DC03}" srcOrd="1" destOrd="0" presId="urn:microsoft.com/office/officeart/2005/8/layout/hProcess9"/>
    <dgm:cxn modelId="{DE5A2DDA-7F7E-4318-9CE4-92B2FD7AC3E4}" type="presParOf" srcId="{B53AC400-341D-4D3F-9CDC-8E774D63799C}" destId="{6433BA66-2E69-4B0C-87B2-3D4ADAE839AD}" srcOrd="2" destOrd="0" presId="urn:microsoft.com/office/officeart/2005/8/layout/hProcess9"/>
    <dgm:cxn modelId="{2072C6CB-A192-451E-9C65-1A14033D1B4D}" type="presParOf" srcId="{B53AC400-341D-4D3F-9CDC-8E774D63799C}" destId="{6E4F27A8-061B-4A50-B51E-3E6D53A77907}" srcOrd="3" destOrd="0" presId="urn:microsoft.com/office/officeart/2005/8/layout/hProcess9"/>
    <dgm:cxn modelId="{6ED56098-DBDF-4115-81B8-923A96C68693}" type="presParOf" srcId="{B53AC400-341D-4D3F-9CDC-8E774D63799C}" destId="{C3970353-57F9-434E-81D4-3A4D0F8388D9}" srcOrd="4" destOrd="0" presId="urn:microsoft.com/office/officeart/2005/8/layout/hProcess9"/>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D055E146-DA82-4F40-959A-717C2720BD59}">
      <dgm:prSet phldrT="[Text]"/>
      <dgm:spPr/>
      <dgm:t>
        <a:bodyPr/>
        <a:lstStyle/>
        <a:p>
          <a:pPr algn="ctr"/>
          <a:r>
            <a:rPr lang="en-US" dirty="0" smtClean="0"/>
            <a:t>Production Strategies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A2CEE9E6-CCD4-4BF3-A4D5-2CCA1E310549}">
      <dgm:prSet phldrT="[Text]"/>
      <dgm:spPr/>
      <dgm:t>
        <a:bodyPr/>
        <a:lstStyle/>
        <a:p>
          <a:pPr algn="ctr"/>
          <a:r>
            <a:rPr lang="en-US" dirty="0" smtClean="0"/>
            <a:t>Production Process</a:t>
          </a:r>
          <a:endParaRPr lang="en-US" dirty="0"/>
        </a:p>
      </dgm:t>
    </dgm:pt>
    <dgm:pt modelId="{F48C7EC0-8B99-41EC-A246-1E6FF0D4CAE2}" type="parTrans" cxnId="{F4F88FA8-B6DC-4A6E-B329-9497153D7184}">
      <dgm:prSet/>
      <dgm:spPr/>
      <dgm:t>
        <a:bodyPr/>
        <a:lstStyle/>
        <a:p>
          <a:endParaRPr lang="en-US"/>
        </a:p>
      </dgm:t>
    </dgm:pt>
    <dgm:pt modelId="{FE48D0BB-D349-430A-BC09-F813B3E94298}" type="sibTrans" cxnId="{F4F88FA8-B6DC-4A6E-B329-9497153D7184}">
      <dgm:prSet/>
      <dgm:spPr/>
      <dgm:t>
        <a:bodyPr/>
        <a:lstStyle/>
        <a:p>
          <a:endParaRPr lang="en-US"/>
        </a:p>
      </dgm:t>
    </dgm:pt>
    <dgm:pt modelId="{835134AC-CBA7-4BF7-8816-056E3BE48925}">
      <dgm:prSet phldrT="[Text]"/>
      <dgm:spPr>
        <a:solidFill>
          <a:srgbClr val="FF0000"/>
        </a:solidFill>
      </dgm:spPr>
      <dgm:t>
        <a:bodyPr/>
        <a:lstStyle/>
        <a:p>
          <a:pPr algn="ctr"/>
          <a:r>
            <a:rPr lang="en-US" dirty="0" smtClean="0"/>
            <a:t>General about PP &amp; PP System</a:t>
          </a:r>
          <a:endParaRPr lang="en-US" dirty="0"/>
        </a:p>
      </dgm:t>
    </dgm:pt>
    <dgm:pt modelId="{22F74A7B-9BD0-4DC5-80BA-47411182531C}" type="parTrans" cxnId="{56CDA26F-1B18-4F86-B488-BE03451AD9FB}">
      <dgm:prSet/>
      <dgm:spPr/>
      <dgm:t>
        <a:bodyPr/>
        <a:lstStyle/>
        <a:p>
          <a:endParaRPr lang="en-US"/>
        </a:p>
      </dgm:t>
    </dgm:pt>
    <dgm:pt modelId="{824558ED-AB09-4194-AAFF-21F0258896A7}" type="sibTrans" cxnId="{56CDA26F-1B18-4F86-B488-BE03451AD9FB}">
      <dgm:prSet/>
      <dgm:spPr/>
      <dgm:t>
        <a:bodyPr/>
        <a:lstStyle/>
        <a:p>
          <a:endParaRPr lang="en-US"/>
        </a:p>
      </dgm:t>
    </dgm:pt>
    <dgm:pt modelId="{EFDBF807-9FB7-4D70-A34C-EBEB4C0DBE2B}">
      <dgm:prSet phldrT="[Text]"/>
      <dgm:spPr/>
      <dgm:t>
        <a:bodyPr/>
        <a:lstStyle/>
        <a:p>
          <a:pPr algn="ctr"/>
          <a:r>
            <a:rPr lang="en-US" dirty="0" smtClean="0"/>
            <a:t>PP Master Data</a:t>
          </a:r>
          <a:endParaRPr lang="en-US" dirty="0"/>
        </a:p>
      </dgm:t>
    </dgm:pt>
    <dgm:pt modelId="{FEC7420E-C6A9-4B6D-B382-297E4143CEC6}" type="parTrans" cxnId="{6682179C-B3A5-4E44-B6B5-F418CD9FCC3A}">
      <dgm:prSet/>
      <dgm:spPr/>
      <dgm:t>
        <a:bodyPr/>
        <a:lstStyle/>
        <a:p>
          <a:endParaRPr lang="en-US"/>
        </a:p>
      </dgm:t>
    </dgm:pt>
    <dgm:pt modelId="{AE3C215F-CF1E-4A66-B325-31AB1B14F757}" type="sibTrans" cxnId="{6682179C-B3A5-4E44-B6B5-F418CD9FCC3A}">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1E2416D8-87AD-4E1C-8B46-C2503136A984}" type="pres">
      <dgm:prSet presAssocID="{835134AC-CBA7-4BF7-8816-056E3BE48925}" presName="node" presStyleLbl="node1" presStyleIdx="0" presStyleCnt="5">
        <dgm:presLayoutVars>
          <dgm:bulletEnabled val="1"/>
        </dgm:presLayoutVars>
      </dgm:prSet>
      <dgm:spPr/>
      <dgm:t>
        <a:bodyPr/>
        <a:lstStyle/>
        <a:p>
          <a:endParaRPr lang="en-US"/>
        </a:p>
      </dgm:t>
    </dgm:pt>
    <dgm:pt modelId="{566F3C96-AFDD-477D-A206-AAD070473E3B}" type="pres">
      <dgm:prSet presAssocID="{824558ED-AB09-4194-AAFF-21F0258896A7}" presName="sibTrans" presStyleLbl="sibTrans2D1" presStyleIdx="0" presStyleCnt="4"/>
      <dgm:spPr/>
      <dgm:t>
        <a:bodyPr/>
        <a:lstStyle/>
        <a:p>
          <a:endParaRPr lang="en-US"/>
        </a:p>
      </dgm:t>
    </dgm:pt>
    <dgm:pt modelId="{95B88BAD-C058-412E-8A22-D170B843F976}" type="pres">
      <dgm:prSet presAssocID="{824558ED-AB09-4194-AAFF-21F0258896A7}" presName="connectorText" presStyleLbl="sibTrans2D1" presStyleIdx="0" presStyleCnt="4"/>
      <dgm:spPr/>
      <dgm:t>
        <a:bodyPr/>
        <a:lstStyle/>
        <a:p>
          <a:endParaRPr lang="en-US"/>
        </a:p>
      </dgm:t>
    </dgm:pt>
    <dgm:pt modelId="{715F7D91-BC7A-4DCA-8C92-76F9CB7E7518}" type="pres">
      <dgm:prSet presAssocID="{EFDBF807-9FB7-4D70-A34C-EBEB4C0DBE2B}" presName="node" presStyleLbl="node1" presStyleIdx="1" presStyleCnt="5">
        <dgm:presLayoutVars>
          <dgm:bulletEnabled val="1"/>
        </dgm:presLayoutVars>
      </dgm:prSet>
      <dgm:spPr/>
      <dgm:t>
        <a:bodyPr/>
        <a:lstStyle/>
        <a:p>
          <a:endParaRPr lang="en-US"/>
        </a:p>
      </dgm:t>
    </dgm:pt>
    <dgm:pt modelId="{2923A49E-5B29-4F34-AA58-87B78B1C2018}" type="pres">
      <dgm:prSet presAssocID="{AE3C215F-CF1E-4A66-B325-31AB1B14F757}" presName="sibTrans" presStyleLbl="sibTrans2D1" presStyleIdx="1" presStyleCnt="4"/>
      <dgm:spPr/>
      <dgm:t>
        <a:bodyPr/>
        <a:lstStyle/>
        <a:p>
          <a:endParaRPr lang="en-US"/>
        </a:p>
      </dgm:t>
    </dgm:pt>
    <dgm:pt modelId="{46BCEAEB-F46E-4980-8EEF-341A39DD43C1}" type="pres">
      <dgm:prSet presAssocID="{AE3C215F-CF1E-4A66-B325-31AB1B14F757}" presName="connectorText" presStyleLbl="sibTrans2D1" presStyleIdx="1" presStyleCnt="4"/>
      <dgm:spPr/>
      <dgm:t>
        <a:bodyPr/>
        <a:lstStyle/>
        <a:p>
          <a:endParaRPr lang="en-US"/>
        </a:p>
      </dgm:t>
    </dgm:pt>
    <dgm:pt modelId="{FAABFB98-4E39-4FD0-BE86-9708182E1DF5}" type="pres">
      <dgm:prSet presAssocID="{D055E146-DA82-4F40-959A-717C2720BD59}" presName="node" presStyleLbl="node1" presStyleIdx="2" presStyleCnt="5">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4"/>
      <dgm:spPr/>
      <dgm:t>
        <a:bodyPr/>
        <a:lstStyle/>
        <a:p>
          <a:endParaRPr lang="en-US"/>
        </a:p>
      </dgm:t>
    </dgm:pt>
    <dgm:pt modelId="{A3F26DB2-D06C-4A8C-B119-7E26684092E7}" type="pres">
      <dgm:prSet presAssocID="{F71C3A5C-D8E8-45CA-A165-D74A285EAE03}" presName="connectorText" presStyleLbl="sibTrans2D1" presStyleIdx="2" presStyleCnt="4"/>
      <dgm:spPr/>
      <dgm:t>
        <a:bodyPr/>
        <a:lstStyle/>
        <a:p>
          <a:endParaRPr lang="en-US"/>
        </a:p>
      </dgm:t>
    </dgm:pt>
    <dgm:pt modelId="{E43DCA62-A77A-4D11-B603-8380EA8D55B5}" type="pres">
      <dgm:prSet presAssocID="{A2CEE9E6-CCD4-4BF3-A4D5-2CCA1E310549}" presName="node" presStyleLbl="node1" presStyleIdx="3" presStyleCnt="5">
        <dgm:presLayoutVars>
          <dgm:bulletEnabled val="1"/>
        </dgm:presLayoutVars>
      </dgm:prSet>
      <dgm:spPr/>
      <dgm:t>
        <a:bodyPr/>
        <a:lstStyle/>
        <a:p>
          <a:endParaRPr lang="en-US"/>
        </a:p>
      </dgm:t>
    </dgm:pt>
    <dgm:pt modelId="{8D4F42DB-C45C-4F4C-80A8-2C3B081F0169}" type="pres">
      <dgm:prSet presAssocID="{FE48D0BB-D349-430A-BC09-F813B3E94298}" presName="sibTrans" presStyleLbl="sibTrans2D1" presStyleIdx="3" presStyleCnt="4"/>
      <dgm:spPr/>
      <dgm:t>
        <a:bodyPr/>
        <a:lstStyle/>
        <a:p>
          <a:endParaRPr lang="en-US"/>
        </a:p>
      </dgm:t>
    </dgm:pt>
    <dgm:pt modelId="{89EA4C63-7B90-4755-8215-5DA8297AC790}" type="pres">
      <dgm:prSet presAssocID="{FE48D0BB-D349-430A-BC09-F813B3E94298}" presName="connectorText" presStyleLbl="sibTrans2D1" presStyleIdx="3" presStyleCnt="4"/>
      <dgm:spPr/>
      <dgm:t>
        <a:bodyPr/>
        <a:lstStyle/>
        <a:p>
          <a:endParaRPr lang="en-US"/>
        </a:p>
      </dgm:t>
    </dgm:pt>
    <dgm:pt modelId="{99207C87-398D-45BC-B4D8-5C03C1F4CDEB}" type="pres">
      <dgm:prSet presAssocID="{058776C9-2F61-4F36-893B-12537C8F1CAA}" presName="node" presStyleLbl="node1" presStyleIdx="4" presStyleCnt="5">
        <dgm:presLayoutVars>
          <dgm:bulletEnabled val="1"/>
        </dgm:presLayoutVars>
      </dgm:prSet>
      <dgm:spPr/>
      <dgm:t>
        <a:bodyPr/>
        <a:lstStyle/>
        <a:p>
          <a:endParaRPr lang="en-US"/>
        </a:p>
      </dgm:t>
    </dgm:pt>
  </dgm:ptLst>
  <dgm:cxnLst>
    <dgm:cxn modelId="{491BD0CC-B066-461A-BCC2-5932217C666C}" type="presOf" srcId="{FE48D0BB-D349-430A-BC09-F813B3E94298}" destId="{8D4F42DB-C45C-4F4C-80A8-2C3B081F0169}" srcOrd="0" destOrd="0" presId="urn:microsoft.com/office/officeart/2005/8/layout/process2"/>
    <dgm:cxn modelId="{CAAEFD89-B9C4-4CA3-8E72-999B5EC9597D}" type="presOf" srcId="{23379DF0-CADA-4D55-AF0E-D59199864C52}" destId="{973071E0-B929-4185-BCAE-9EDBCE041F4D}" srcOrd="0" destOrd="0" presId="urn:microsoft.com/office/officeart/2005/8/layout/process2"/>
    <dgm:cxn modelId="{24F58385-59F2-43C2-9F6A-034E681ADB16}" type="presOf" srcId="{EFDBF807-9FB7-4D70-A34C-EBEB4C0DBE2B}" destId="{715F7D91-BC7A-4DCA-8C92-76F9CB7E7518}" srcOrd="0" destOrd="0" presId="urn:microsoft.com/office/officeart/2005/8/layout/process2"/>
    <dgm:cxn modelId="{56CDA26F-1B18-4F86-B488-BE03451AD9FB}" srcId="{23379DF0-CADA-4D55-AF0E-D59199864C52}" destId="{835134AC-CBA7-4BF7-8816-056E3BE48925}" srcOrd="0" destOrd="0" parTransId="{22F74A7B-9BD0-4DC5-80BA-47411182531C}" sibTransId="{824558ED-AB09-4194-AAFF-21F0258896A7}"/>
    <dgm:cxn modelId="{7994E214-8D7A-4F21-B918-132C7B0AB11F}" type="presOf" srcId="{F71C3A5C-D8E8-45CA-A165-D74A285EAE03}" destId="{A3F26DB2-D06C-4A8C-B119-7E26684092E7}" srcOrd="1" destOrd="0" presId="urn:microsoft.com/office/officeart/2005/8/layout/process2"/>
    <dgm:cxn modelId="{0BDDF0D7-6C90-419E-8F38-66378A32F4AF}" type="presOf" srcId="{058776C9-2F61-4F36-893B-12537C8F1CAA}" destId="{99207C87-398D-45BC-B4D8-5C03C1F4CDEB}" srcOrd="0" destOrd="0" presId="urn:microsoft.com/office/officeart/2005/8/layout/process2"/>
    <dgm:cxn modelId="{199AA566-618A-479B-BCA4-FEB90DA8DE30}" type="presOf" srcId="{835134AC-CBA7-4BF7-8816-056E3BE48925}" destId="{1E2416D8-87AD-4E1C-8B46-C2503136A984}" srcOrd="0" destOrd="0" presId="urn:microsoft.com/office/officeart/2005/8/layout/process2"/>
    <dgm:cxn modelId="{9A219DE2-F2BA-4D79-9376-47453791ED12}" type="presOf" srcId="{D055E146-DA82-4F40-959A-717C2720BD59}" destId="{FAABFB98-4E39-4FD0-BE86-9708182E1DF5}" srcOrd="0" destOrd="0" presId="urn:microsoft.com/office/officeart/2005/8/layout/process2"/>
    <dgm:cxn modelId="{100F1931-0F8B-4F22-9BC6-6C99ACA99561}" type="presOf" srcId="{824558ED-AB09-4194-AAFF-21F0258896A7}" destId="{95B88BAD-C058-412E-8A22-D170B843F976}" srcOrd="1" destOrd="0" presId="urn:microsoft.com/office/officeart/2005/8/layout/process2"/>
    <dgm:cxn modelId="{497CE8B9-8688-472C-A2DB-590C97752D53}" srcId="{23379DF0-CADA-4D55-AF0E-D59199864C52}" destId="{058776C9-2F61-4F36-893B-12537C8F1CAA}" srcOrd="4" destOrd="0" parTransId="{FB73AB84-3B8E-4509-BB5C-637503661805}" sibTransId="{F47B9A51-12F9-4704-AC2C-4E9DD53561F4}"/>
    <dgm:cxn modelId="{D22953F1-967C-470E-A454-475F2B27A1CC}" type="presOf" srcId="{824558ED-AB09-4194-AAFF-21F0258896A7}" destId="{566F3C96-AFDD-477D-A206-AAD070473E3B}" srcOrd="0" destOrd="0" presId="urn:microsoft.com/office/officeart/2005/8/layout/process2"/>
    <dgm:cxn modelId="{0CFFD4D3-4DF0-42AB-8EA1-D6058BABC921}" type="presOf" srcId="{F71C3A5C-D8E8-45CA-A165-D74A285EAE03}" destId="{04F24BA8-F4F9-47A9-9ADC-D22CA140D8E5}" srcOrd="0" destOrd="0" presId="urn:microsoft.com/office/officeart/2005/8/layout/process2"/>
    <dgm:cxn modelId="{77F41F6A-04CB-4FBE-B11A-FC1F9D85542B}" type="presOf" srcId="{AE3C215F-CF1E-4A66-B325-31AB1B14F757}" destId="{2923A49E-5B29-4F34-AA58-87B78B1C2018}" srcOrd="0" destOrd="0" presId="urn:microsoft.com/office/officeart/2005/8/layout/process2"/>
    <dgm:cxn modelId="{8450ED4B-8AC3-456D-90FB-FF267EFDA2E2}" type="presOf" srcId="{FE48D0BB-D349-430A-BC09-F813B3E94298}" destId="{89EA4C63-7B90-4755-8215-5DA8297AC790}" srcOrd="1" destOrd="0" presId="urn:microsoft.com/office/officeart/2005/8/layout/process2"/>
    <dgm:cxn modelId="{6682179C-B3A5-4E44-B6B5-F418CD9FCC3A}" srcId="{23379DF0-CADA-4D55-AF0E-D59199864C52}" destId="{EFDBF807-9FB7-4D70-A34C-EBEB4C0DBE2B}" srcOrd="1" destOrd="0" parTransId="{FEC7420E-C6A9-4B6D-B382-297E4143CEC6}" sibTransId="{AE3C215F-CF1E-4A66-B325-31AB1B14F757}"/>
    <dgm:cxn modelId="{BA5777D0-DCFA-47BA-B369-D95CA02F64E8}" type="presOf" srcId="{A2CEE9E6-CCD4-4BF3-A4D5-2CCA1E310549}" destId="{E43DCA62-A77A-4D11-B603-8380EA8D55B5}" srcOrd="0" destOrd="0" presId="urn:microsoft.com/office/officeart/2005/8/layout/process2"/>
    <dgm:cxn modelId="{92DCC49E-C32C-4A72-83B6-9383B47070A5}" srcId="{23379DF0-CADA-4D55-AF0E-D59199864C52}" destId="{D055E146-DA82-4F40-959A-717C2720BD59}" srcOrd="2" destOrd="0" parTransId="{64BC0E01-C45D-4ADD-A40C-6C8EE84EAEB6}" sibTransId="{F71C3A5C-D8E8-45CA-A165-D74A285EAE03}"/>
    <dgm:cxn modelId="{F4F88FA8-B6DC-4A6E-B329-9497153D7184}" srcId="{23379DF0-CADA-4D55-AF0E-D59199864C52}" destId="{A2CEE9E6-CCD4-4BF3-A4D5-2CCA1E310549}" srcOrd="3" destOrd="0" parTransId="{F48C7EC0-8B99-41EC-A246-1E6FF0D4CAE2}" sibTransId="{FE48D0BB-D349-430A-BC09-F813B3E94298}"/>
    <dgm:cxn modelId="{E9EFE64D-6D06-44C2-84A4-9DA097354881}" type="presOf" srcId="{AE3C215F-CF1E-4A66-B325-31AB1B14F757}" destId="{46BCEAEB-F46E-4980-8EEF-341A39DD43C1}" srcOrd="1" destOrd="0" presId="urn:microsoft.com/office/officeart/2005/8/layout/process2"/>
    <dgm:cxn modelId="{6D0D1F17-7A3E-4D74-B046-BA00514FB7E3}" type="presParOf" srcId="{973071E0-B929-4185-BCAE-9EDBCE041F4D}" destId="{1E2416D8-87AD-4E1C-8B46-C2503136A984}" srcOrd="0" destOrd="0" presId="urn:microsoft.com/office/officeart/2005/8/layout/process2"/>
    <dgm:cxn modelId="{DBFE4FCD-92F0-469B-A3A6-EC35B4F9345D}" type="presParOf" srcId="{973071E0-B929-4185-BCAE-9EDBCE041F4D}" destId="{566F3C96-AFDD-477D-A206-AAD070473E3B}" srcOrd="1" destOrd="0" presId="urn:microsoft.com/office/officeart/2005/8/layout/process2"/>
    <dgm:cxn modelId="{32F5C468-E446-4B86-9CA8-9564306E32E8}" type="presParOf" srcId="{566F3C96-AFDD-477D-A206-AAD070473E3B}" destId="{95B88BAD-C058-412E-8A22-D170B843F976}" srcOrd="0" destOrd="0" presId="urn:microsoft.com/office/officeart/2005/8/layout/process2"/>
    <dgm:cxn modelId="{A0D446EE-F003-4D3D-9CA5-BBE7B4E66BBD}" type="presParOf" srcId="{973071E0-B929-4185-BCAE-9EDBCE041F4D}" destId="{715F7D91-BC7A-4DCA-8C92-76F9CB7E7518}" srcOrd="2" destOrd="0" presId="urn:microsoft.com/office/officeart/2005/8/layout/process2"/>
    <dgm:cxn modelId="{5E33D503-11A3-4268-87CC-5C2E9F344784}" type="presParOf" srcId="{973071E0-B929-4185-BCAE-9EDBCE041F4D}" destId="{2923A49E-5B29-4F34-AA58-87B78B1C2018}" srcOrd="3" destOrd="0" presId="urn:microsoft.com/office/officeart/2005/8/layout/process2"/>
    <dgm:cxn modelId="{DE7BC937-4BD2-47AE-BCA0-A665D4E43DB9}" type="presParOf" srcId="{2923A49E-5B29-4F34-AA58-87B78B1C2018}" destId="{46BCEAEB-F46E-4980-8EEF-341A39DD43C1}" srcOrd="0" destOrd="0" presId="urn:microsoft.com/office/officeart/2005/8/layout/process2"/>
    <dgm:cxn modelId="{DA341085-3572-41BF-91E3-B122F4C3DBEF}" type="presParOf" srcId="{973071E0-B929-4185-BCAE-9EDBCE041F4D}" destId="{FAABFB98-4E39-4FD0-BE86-9708182E1DF5}" srcOrd="4" destOrd="0" presId="urn:microsoft.com/office/officeart/2005/8/layout/process2"/>
    <dgm:cxn modelId="{7FF74CD7-1709-4D7D-ACBA-F62401D0EAC5}" type="presParOf" srcId="{973071E0-B929-4185-BCAE-9EDBCE041F4D}" destId="{04F24BA8-F4F9-47A9-9ADC-D22CA140D8E5}" srcOrd="5" destOrd="0" presId="urn:microsoft.com/office/officeart/2005/8/layout/process2"/>
    <dgm:cxn modelId="{A15CE96E-02B8-4512-9BE0-E7C82D1B0C84}" type="presParOf" srcId="{04F24BA8-F4F9-47A9-9ADC-D22CA140D8E5}" destId="{A3F26DB2-D06C-4A8C-B119-7E26684092E7}" srcOrd="0" destOrd="0" presId="urn:microsoft.com/office/officeart/2005/8/layout/process2"/>
    <dgm:cxn modelId="{76BDFF3F-6ADF-4755-9BC1-E4561E2C464F}" type="presParOf" srcId="{973071E0-B929-4185-BCAE-9EDBCE041F4D}" destId="{E43DCA62-A77A-4D11-B603-8380EA8D55B5}" srcOrd="6" destOrd="0" presId="urn:microsoft.com/office/officeart/2005/8/layout/process2"/>
    <dgm:cxn modelId="{979AD4FF-7D1C-4FC5-BE54-A0058CE3E5D0}" type="presParOf" srcId="{973071E0-B929-4185-BCAE-9EDBCE041F4D}" destId="{8D4F42DB-C45C-4F4C-80A8-2C3B081F0169}" srcOrd="7" destOrd="0" presId="urn:microsoft.com/office/officeart/2005/8/layout/process2"/>
    <dgm:cxn modelId="{8ABEA801-EF6A-4D40-8D50-BF9882B513C3}" type="presParOf" srcId="{8D4F42DB-C45C-4F4C-80A8-2C3B081F0169}" destId="{89EA4C63-7B90-4755-8215-5DA8297AC790}" srcOrd="0" destOrd="0" presId="urn:microsoft.com/office/officeart/2005/8/layout/process2"/>
    <dgm:cxn modelId="{AB86204C-9D06-4926-BDF2-D51D82550CCF}" type="presParOf" srcId="{973071E0-B929-4185-BCAE-9EDBCE041F4D}" destId="{99207C87-398D-45BC-B4D8-5C03C1F4CDEB}"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D055E146-DA82-4F40-959A-717C2720BD59}">
      <dgm:prSet phldrT="[Text]"/>
      <dgm:spPr/>
      <dgm:t>
        <a:bodyPr/>
        <a:lstStyle/>
        <a:p>
          <a:pPr algn="ctr"/>
          <a:r>
            <a:rPr lang="en-US" dirty="0" smtClean="0"/>
            <a:t>Production Strategies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A2CEE9E6-CCD4-4BF3-A4D5-2CCA1E310549}">
      <dgm:prSet phldrT="[Text]"/>
      <dgm:spPr/>
      <dgm:t>
        <a:bodyPr/>
        <a:lstStyle/>
        <a:p>
          <a:pPr algn="ctr"/>
          <a:r>
            <a:rPr lang="en-US" dirty="0" smtClean="0"/>
            <a:t>Production Process</a:t>
          </a:r>
          <a:endParaRPr lang="en-US" dirty="0"/>
        </a:p>
      </dgm:t>
    </dgm:pt>
    <dgm:pt modelId="{F48C7EC0-8B99-41EC-A246-1E6FF0D4CAE2}" type="parTrans" cxnId="{F4F88FA8-B6DC-4A6E-B329-9497153D7184}">
      <dgm:prSet/>
      <dgm:spPr/>
      <dgm:t>
        <a:bodyPr/>
        <a:lstStyle/>
        <a:p>
          <a:endParaRPr lang="en-US"/>
        </a:p>
      </dgm:t>
    </dgm:pt>
    <dgm:pt modelId="{FE48D0BB-D349-430A-BC09-F813B3E94298}" type="sibTrans" cxnId="{F4F88FA8-B6DC-4A6E-B329-9497153D7184}">
      <dgm:prSet/>
      <dgm:spPr/>
      <dgm:t>
        <a:bodyPr/>
        <a:lstStyle/>
        <a:p>
          <a:endParaRPr lang="en-US"/>
        </a:p>
      </dgm:t>
    </dgm:pt>
    <dgm:pt modelId="{835134AC-CBA7-4BF7-8816-056E3BE48925}">
      <dgm:prSet phldrT="[Text]"/>
      <dgm:spPr>
        <a:solidFill>
          <a:srgbClr val="FF0000"/>
        </a:solidFill>
      </dgm:spPr>
      <dgm:t>
        <a:bodyPr/>
        <a:lstStyle/>
        <a:p>
          <a:pPr algn="ctr"/>
          <a:r>
            <a:rPr lang="en-US" dirty="0" smtClean="0"/>
            <a:t>General about PP &amp; PP System</a:t>
          </a:r>
          <a:endParaRPr lang="en-US" dirty="0"/>
        </a:p>
      </dgm:t>
    </dgm:pt>
    <dgm:pt modelId="{22F74A7B-9BD0-4DC5-80BA-47411182531C}" type="parTrans" cxnId="{56CDA26F-1B18-4F86-B488-BE03451AD9FB}">
      <dgm:prSet/>
      <dgm:spPr/>
      <dgm:t>
        <a:bodyPr/>
        <a:lstStyle/>
        <a:p>
          <a:endParaRPr lang="en-US"/>
        </a:p>
      </dgm:t>
    </dgm:pt>
    <dgm:pt modelId="{824558ED-AB09-4194-AAFF-21F0258896A7}" type="sibTrans" cxnId="{56CDA26F-1B18-4F86-B488-BE03451AD9FB}">
      <dgm:prSet/>
      <dgm:spPr/>
      <dgm:t>
        <a:bodyPr/>
        <a:lstStyle/>
        <a:p>
          <a:endParaRPr lang="en-US"/>
        </a:p>
      </dgm:t>
    </dgm:pt>
    <dgm:pt modelId="{EFDBF807-9FB7-4D70-A34C-EBEB4C0DBE2B}">
      <dgm:prSet phldrT="[Text]"/>
      <dgm:spPr/>
      <dgm:t>
        <a:bodyPr/>
        <a:lstStyle/>
        <a:p>
          <a:pPr algn="ctr"/>
          <a:r>
            <a:rPr lang="en-US" dirty="0" smtClean="0"/>
            <a:t>PP Master Data</a:t>
          </a:r>
          <a:endParaRPr lang="en-US" dirty="0"/>
        </a:p>
      </dgm:t>
    </dgm:pt>
    <dgm:pt modelId="{FEC7420E-C6A9-4B6D-B382-297E4143CEC6}" type="parTrans" cxnId="{6682179C-B3A5-4E44-B6B5-F418CD9FCC3A}">
      <dgm:prSet/>
      <dgm:spPr/>
      <dgm:t>
        <a:bodyPr/>
        <a:lstStyle/>
        <a:p>
          <a:endParaRPr lang="en-US"/>
        </a:p>
      </dgm:t>
    </dgm:pt>
    <dgm:pt modelId="{AE3C215F-CF1E-4A66-B325-31AB1B14F757}" type="sibTrans" cxnId="{6682179C-B3A5-4E44-B6B5-F418CD9FCC3A}">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1E2416D8-87AD-4E1C-8B46-C2503136A984}" type="pres">
      <dgm:prSet presAssocID="{835134AC-CBA7-4BF7-8816-056E3BE48925}" presName="node" presStyleLbl="node1" presStyleIdx="0" presStyleCnt="5">
        <dgm:presLayoutVars>
          <dgm:bulletEnabled val="1"/>
        </dgm:presLayoutVars>
      </dgm:prSet>
      <dgm:spPr/>
      <dgm:t>
        <a:bodyPr/>
        <a:lstStyle/>
        <a:p>
          <a:endParaRPr lang="en-US"/>
        </a:p>
      </dgm:t>
    </dgm:pt>
    <dgm:pt modelId="{566F3C96-AFDD-477D-A206-AAD070473E3B}" type="pres">
      <dgm:prSet presAssocID="{824558ED-AB09-4194-AAFF-21F0258896A7}" presName="sibTrans" presStyleLbl="sibTrans2D1" presStyleIdx="0" presStyleCnt="4"/>
      <dgm:spPr/>
      <dgm:t>
        <a:bodyPr/>
        <a:lstStyle/>
        <a:p>
          <a:endParaRPr lang="en-US"/>
        </a:p>
      </dgm:t>
    </dgm:pt>
    <dgm:pt modelId="{95B88BAD-C058-412E-8A22-D170B843F976}" type="pres">
      <dgm:prSet presAssocID="{824558ED-AB09-4194-AAFF-21F0258896A7}" presName="connectorText" presStyleLbl="sibTrans2D1" presStyleIdx="0" presStyleCnt="4"/>
      <dgm:spPr/>
      <dgm:t>
        <a:bodyPr/>
        <a:lstStyle/>
        <a:p>
          <a:endParaRPr lang="en-US"/>
        </a:p>
      </dgm:t>
    </dgm:pt>
    <dgm:pt modelId="{715F7D91-BC7A-4DCA-8C92-76F9CB7E7518}" type="pres">
      <dgm:prSet presAssocID="{EFDBF807-9FB7-4D70-A34C-EBEB4C0DBE2B}" presName="node" presStyleLbl="node1" presStyleIdx="1" presStyleCnt="5">
        <dgm:presLayoutVars>
          <dgm:bulletEnabled val="1"/>
        </dgm:presLayoutVars>
      </dgm:prSet>
      <dgm:spPr/>
      <dgm:t>
        <a:bodyPr/>
        <a:lstStyle/>
        <a:p>
          <a:endParaRPr lang="en-US"/>
        </a:p>
      </dgm:t>
    </dgm:pt>
    <dgm:pt modelId="{2923A49E-5B29-4F34-AA58-87B78B1C2018}" type="pres">
      <dgm:prSet presAssocID="{AE3C215F-CF1E-4A66-B325-31AB1B14F757}" presName="sibTrans" presStyleLbl="sibTrans2D1" presStyleIdx="1" presStyleCnt="4"/>
      <dgm:spPr/>
      <dgm:t>
        <a:bodyPr/>
        <a:lstStyle/>
        <a:p>
          <a:endParaRPr lang="en-US"/>
        </a:p>
      </dgm:t>
    </dgm:pt>
    <dgm:pt modelId="{46BCEAEB-F46E-4980-8EEF-341A39DD43C1}" type="pres">
      <dgm:prSet presAssocID="{AE3C215F-CF1E-4A66-B325-31AB1B14F757}" presName="connectorText" presStyleLbl="sibTrans2D1" presStyleIdx="1" presStyleCnt="4"/>
      <dgm:spPr/>
      <dgm:t>
        <a:bodyPr/>
        <a:lstStyle/>
        <a:p>
          <a:endParaRPr lang="en-US"/>
        </a:p>
      </dgm:t>
    </dgm:pt>
    <dgm:pt modelId="{FAABFB98-4E39-4FD0-BE86-9708182E1DF5}" type="pres">
      <dgm:prSet presAssocID="{D055E146-DA82-4F40-959A-717C2720BD59}" presName="node" presStyleLbl="node1" presStyleIdx="2" presStyleCnt="5">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4"/>
      <dgm:spPr/>
      <dgm:t>
        <a:bodyPr/>
        <a:lstStyle/>
        <a:p>
          <a:endParaRPr lang="en-US"/>
        </a:p>
      </dgm:t>
    </dgm:pt>
    <dgm:pt modelId="{A3F26DB2-D06C-4A8C-B119-7E26684092E7}" type="pres">
      <dgm:prSet presAssocID="{F71C3A5C-D8E8-45CA-A165-D74A285EAE03}" presName="connectorText" presStyleLbl="sibTrans2D1" presStyleIdx="2" presStyleCnt="4"/>
      <dgm:spPr/>
      <dgm:t>
        <a:bodyPr/>
        <a:lstStyle/>
        <a:p>
          <a:endParaRPr lang="en-US"/>
        </a:p>
      </dgm:t>
    </dgm:pt>
    <dgm:pt modelId="{E43DCA62-A77A-4D11-B603-8380EA8D55B5}" type="pres">
      <dgm:prSet presAssocID="{A2CEE9E6-CCD4-4BF3-A4D5-2CCA1E310549}" presName="node" presStyleLbl="node1" presStyleIdx="3" presStyleCnt="5">
        <dgm:presLayoutVars>
          <dgm:bulletEnabled val="1"/>
        </dgm:presLayoutVars>
      </dgm:prSet>
      <dgm:spPr/>
      <dgm:t>
        <a:bodyPr/>
        <a:lstStyle/>
        <a:p>
          <a:endParaRPr lang="en-US"/>
        </a:p>
      </dgm:t>
    </dgm:pt>
    <dgm:pt modelId="{8D4F42DB-C45C-4F4C-80A8-2C3B081F0169}" type="pres">
      <dgm:prSet presAssocID="{FE48D0BB-D349-430A-BC09-F813B3E94298}" presName="sibTrans" presStyleLbl="sibTrans2D1" presStyleIdx="3" presStyleCnt="4"/>
      <dgm:spPr/>
      <dgm:t>
        <a:bodyPr/>
        <a:lstStyle/>
        <a:p>
          <a:endParaRPr lang="en-US"/>
        </a:p>
      </dgm:t>
    </dgm:pt>
    <dgm:pt modelId="{89EA4C63-7B90-4755-8215-5DA8297AC790}" type="pres">
      <dgm:prSet presAssocID="{FE48D0BB-D349-430A-BC09-F813B3E94298}" presName="connectorText" presStyleLbl="sibTrans2D1" presStyleIdx="3" presStyleCnt="4"/>
      <dgm:spPr/>
      <dgm:t>
        <a:bodyPr/>
        <a:lstStyle/>
        <a:p>
          <a:endParaRPr lang="en-US"/>
        </a:p>
      </dgm:t>
    </dgm:pt>
    <dgm:pt modelId="{99207C87-398D-45BC-B4D8-5C03C1F4CDEB}" type="pres">
      <dgm:prSet presAssocID="{058776C9-2F61-4F36-893B-12537C8F1CAA}" presName="node" presStyleLbl="node1" presStyleIdx="4" presStyleCnt="5">
        <dgm:presLayoutVars>
          <dgm:bulletEnabled val="1"/>
        </dgm:presLayoutVars>
      </dgm:prSet>
      <dgm:spPr/>
      <dgm:t>
        <a:bodyPr/>
        <a:lstStyle/>
        <a:p>
          <a:endParaRPr lang="en-US"/>
        </a:p>
      </dgm:t>
    </dgm:pt>
  </dgm:ptLst>
  <dgm:cxnLst>
    <dgm:cxn modelId="{23E4C4BE-B220-4492-82A4-23A90701A3DD}" type="presOf" srcId="{835134AC-CBA7-4BF7-8816-056E3BE48925}" destId="{1E2416D8-87AD-4E1C-8B46-C2503136A984}" srcOrd="0" destOrd="0" presId="urn:microsoft.com/office/officeart/2005/8/layout/process2"/>
    <dgm:cxn modelId="{5CE53666-5EEC-4F5B-8213-CC120FDB1B59}" type="presOf" srcId="{058776C9-2F61-4F36-893B-12537C8F1CAA}" destId="{99207C87-398D-45BC-B4D8-5C03C1F4CDEB}" srcOrd="0" destOrd="0" presId="urn:microsoft.com/office/officeart/2005/8/layout/process2"/>
    <dgm:cxn modelId="{890965C0-E443-44AB-AC96-42790146BA4C}" type="presOf" srcId="{F71C3A5C-D8E8-45CA-A165-D74A285EAE03}" destId="{A3F26DB2-D06C-4A8C-B119-7E26684092E7}" srcOrd="1" destOrd="0" presId="urn:microsoft.com/office/officeart/2005/8/layout/process2"/>
    <dgm:cxn modelId="{56CDA26F-1B18-4F86-B488-BE03451AD9FB}" srcId="{23379DF0-CADA-4D55-AF0E-D59199864C52}" destId="{835134AC-CBA7-4BF7-8816-056E3BE48925}" srcOrd="0" destOrd="0" parTransId="{22F74A7B-9BD0-4DC5-80BA-47411182531C}" sibTransId="{824558ED-AB09-4194-AAFF-21F0258896A7}"/>
    <dgm:cxn modelId="{87ADAA84-0807-411B-9136-9C26DEF5BE91}" type="presOf" srcId="{EFDBF807-9FB7-4D70-A34C-EBEB4C0DBE2B}" destId="{715F7D91-BC7A-4DCA-8C92-76F9CB7E7518}" srcOrd="0" destOrd="0" presId="urn:microsoft.com/office/officeart/2005/8/layout/process2"/>
    <dgm:cxn modelId="{CE49ECF8-3EC4-442F-95B2-2AAEEE3BC8A6}" type="presOf" srcId="{F71C3A5C-D8E8-45CA-A165-D74A285EAE03}" destId="{04F24BA8-F4F9-47A9-9ADC-D22CA140D8E5}" srcOrd="0" destOrd="0" presId="urn:microsoft.com/office/officeart/2005/8/layout/process2"/>
    <dgm:cxn modelId="{C8F82665-D74A-4B7F-A155-D7138E7872DE}" type="presOf" srcId="{FE48D0BB-D349-430A-BC09-F813B3E94298}" destId="{89EA4C63-7B90-4755-8215-5DA8297AC790}" srcOrd="1" destOrd="0" presId="urn:microsoft.com/office/officeart/2005/8/layout/process2"/>
    <dgm:cxn modelId="{497CE8B9-8688-472C-A2DB-590C97752D53}" srcId="{23379DF0-CADA-4D55-AF0E-D59199864C52}" destId="{058776C9-2F61-4F36-893B-12537C8F1CAA}" srcOrd="4" destOrd="0" parTransId="{FB73AB84-3B8E-4509-BB5C-637503661805}" sibTransId="{F47B9A51-12F9-4704-AC2C-4E9DD53561F4}"/>
    <dgm:cxn modelId="{EC465CB7-C222-4D00-BB6B-AF14E18D05EC}" type="presOf" srcId="{D055E146-DA82-4F40-959A-717C2720BD59}" destId="{FAABFB98-4E39-4FD0-BE86-9708182E1DF5}" srcOrd="0" destOrd="0" presId="urn:microsoft.com/office/officeart/2005/8/layout/process2"/>
    <dgm:cxn modelId="{BC116D58-7BE6-4DCD-9966-CF80F570A8BD}" type="presOf" srcId="{824558ED-AB09-4194-AAFF-21F0258896A7}" destId="{566F3C96-AFDD-477D-A206-AAD070473E3B}" srcOrd="0" destOrd="0" presId="urn:microsoft.com/office/officeart/2005/8/layout/process2"/>
    <dgm:cxn modelId="{5229A575-FEC9-4441-9822-BF479F4567FA}" type="presOf" srcId="{824558ED-AB09-4194-AAFF-21F0258896A7}" destId="{95B88BAD-C058-412E-8A22-D170B843F976}" srcOrd="1" destOrd="0" presId="urn:microsoft.com/office/officeart/2005/8/layout/process2"/>
    <dgm:cxn modelId="{6682179C-B3A5-4E44-B6B5-F418CD9FCC3A}" srcId="{23379DF0-CADA-4D55-AF0E-D59199864C52}" destId="{EFDBF807-9FB7-4D70-A34C-EBEB4C0DBE2B}" srcOrd="1" destOrd="0" parTransId="{FEC7420E-C6A9-4B6D-B382-297E4143CEC6}" sibTransId="{AE3C215F-CF1E-4A66-B325-31AB1B14F757}"/>
    <dgm:cxn modelId="{EEBDD087-378D-4734-A47F-30914F6E4BFF}" type="presOf" srcId="{23379DF0-CADA-4D55-AF0E-D59199864C52}" destId="{973071E0-B929-4185-BCAE-9EDBCE041F4D}" srcOrd="0" destOrd="0" presId="urn:microsoft.com/office/officeart/2005/8/layout/process2"/>
    <dgm:cxn modelId="{D33D767A-F2E4-4063-A3B7-C8A2D0859C25}" type="presOf" srcId="{FE48D0BB-D349-430A-BC09-F813B3E94298}" destId="{8D4F42DB-C45C-4F4C-80A8-2C3B081F0169}" srcOrd="0" destOrd="0" presId="urn:microsoft.com/office/officeart/2005/8/layout/process2"/>
    <dgm:cxn modelId="{92DCC49E-C32C-4A72-83B6-9383B47070A5}" srcId="{23379DF0-CADA-4D55-AF0E-D59199864C52}" destId="{D055E146-DA82-4F40-959A-717C2720BD59}" srcOrd="2" destOrd="0" parTransId="{64BC0E01-C45D-4ADD-A40C-6C8EE84EAEB6}" sibTransId="{F71C3A5C-D8E8-45CA-A165-D74A285EAE03}"/>
    <dgm:cxn modelId="{F4532BC4-F8FC-4958-9F79-DAE6CBC3EA57}" type="presOf" srcId="{AE3C215F-CF1E-4A66-B325-31AB1B14F757}" destId="{46BCEAEB-F46E-4980-8EEF-341A39DD43C1}" srcOrd="1" destOrd="0" presId="urn:microsoft.com/office/officeart/2005/8/layout/process2"/>
    <dgm:cxn modelId="{D75A5641-4BD3-47F0-924D-091443414D05}" type="presOf" srcId="{AE3C215F-CF1E-4A66-B325-31AB1B14F757}" destId="{2923A49E-5B29-4F34-AA58-87B78B1C2018}" srcOrd="0" destOrd="0" presId="urn:microsoft.com/office/officeart/2005/8/layout/process2"/>
    <dgm:cxn modelId="{7A29CF92-DFE9-4135-A41D-D457219A4989}" type="presOf" srcId="{A2CEE9E6-CCD4-4BF3-A4D5-2CCA1E310549}" destId="{E43DCA62-A77A-4D11-B603-8380EA8D55B5}" srcOrd="0" destOrd="0" presId="urn:microsoft.com/office/officeart/2005/8/layout/process2"/>
    <dgm:cxn modelId="{F4F88FA8-B6DC-4A6E-B329-9497153D7184}" srcId="{23379DF0-CADA-4D55-AF0E-D59199864C52}" destId="{A2CEE9E6-CCD4-4BF3-A4D5-2CCA1E310549}" srcOrd="3" destOrd="0" parTransId="{F48C7EC0-8B99-41EC-A246-1E6FF0D4CAE2}" sibTransId="{FE48D0BB-D349-430A-BC09-F813B3E94298}"/>
    <dgm:cxn modelId="{DD399BA2-B7F8-4491-8A47-8D7BE38C7395}" type="presParOf" srcId="{973071E0-B929-4185-BCAE-9EDBCE041F4D}" destId="{1E2416D8-87AD-4E1C-8B46-C2503136A984}" srcOrd="0" destOrd="0" presId="urn:microsoft.com/office/officeart/2005/8/layout/process2"/>
    <dgm:cxn modelId="{981C0797-7B29-4AB5-BE34-D0FA5B0FC245}" type="presParOf" srcId="{973071E0-B929-4185-BCAE-9EDBCE041F4D}" destId="{566F3C96-AFDD-477D-A206-AAD070473E3B}" srcOrd="1" destOrd="0" presId="urn:microsoft.com/office/officeart/2005/8/layout/process2"/>
    <dgm:cxn modelId="{B016D629-CE27-41D7-AB54-0F0A00894D99}" type="presParOf" srcId="{566F3C96-AFDD-477D-A206-AAD070473E3B}" destId="{95B88BAD-C058-412E-8A22-D170B843F976}" srcOrd="0" destOrd="0" presId="urn:microsoft.com/office/officeart/2005/8/layout/process2"/>
    <dgm:cxn modelId="{FFDEDD6D-D23E-4FDA-939C-664B7C7A6FA7}" type="presParOf" srcId="{973071E0-B929-4185-BCAE-9EDBCE041F4D}" destId="{715F7D91-BC7A-4DCA-8C92-76F9CB7E7518}" srcOrd="2" destOrd="0" presId="urn:microsoft.com/office/officeart/2005/8/layout/process2"/>
    <dgm:cxn modelId="{6D5A170B-0A9C-4F2C-99C5-1954554336BB}" type="presParOf" srcId="{973071E0-B929-4185-BCAE-9EDBCE041F4D}" destId="{2923A49E-5B29-4F34-AA58-87B78B1C2018}" srcOrd="3" destOrd="0" presId="urn:microsoft.com/office/officeart/2005/8/layout/process2"/>
    <dgm:cxn modelId="{C4597941-5A6F-47E9-B7D4-FFB9E27DFF7A}" type="presParOf" srcId="{2923A49E-5B29-4F34-AA58-87B78B1C2018}" destId="{46BCEAEB-F46E-4980-8EEF-341A39DD43C1}" srcOrd="0" destOrd="0" presId="urn:microsoft.com/office/officeart/2005/8/layout/process2"/>
    <dgm:cxn modelId="{2F57FD80-0CFD-43F1-A04C-2FE950F15011}" type="presParOf" srcId="{973071E0-B929-4185-BCAE-9EDBCE041F4D}" destId="{FAABFB98-4E39-4FD0-BE86-9708182E1DF5}" srcOrd="4" destOrd="0" presId="urn:microsoft.com/office/officeart/2005/8/layout/process2"/>
    <dgm:cxn modelId="{C0AE1F2B-ADE5-478B-8256-5C689D35F839}" type="presParOf" srcId="{973071E0-B929-4185-BCAE-9EDBCE041F4D}" destId="{04F24BA8-F4F9-47A9-9ADC-D22CA140D8E5}" srcOrd="5" destOrd="0" presId="urn:microsoft.com/office/officeart/2005/8/layout/process2"/>
    <dgm:cxn modelId="{9AE95F20-A048-4A9C-964A-682EB36E6E3A}" type="presParOf" srcId="{04F24BA8-F4F9-47A9-9ADC-D22CA140D8E5}" destId="{A3F26DB2-D06C-4A8C-B119-7E26684092E7}" srcOrd="0" destOrd="0" presId="urn:microsoft.com/office/officeart/2005/8/layout/process2"/>
    <dgm:cxn modelId="{6E0C6281-F41A-441E-B7C9-D63C6B5EDEDD}" type="presParOf" srcId="{973071E0-B929-4185-BCAE-9EDBCE041F4D}" destId="{E43DCA62-A77A-4D11-B603-8380EA8D55B5}" srcOrd="6" destOrd="0" presId="urn:microsoft.com/office/officeart/2005/8/layout/process2"/>
    <dgm:cxn modelId="{F0A5EE51-B363-4483-B694-0DB675DA4620}" type="presParOf" srcId="{973071E0-B929-4185-BCAE-9EDBCE041F4D}" destId="{8D4F42DB-C45C-4F4C-80A8-2C3B081F0169}" srcOrd="7" destOrd="0" presId="urn:microsoft.com/office/officeart/2005/8/layout/process2"/>
    <dgm:cxn modelId="{457EF8BB-BDDD-4B2F-8D67-9D504D89F65E}" type="presParOf" srcId="{8D4F42DB-C45C-4F4C-80A8-2C3B081F0169}" destId="{89EA4C63-7B90-4755-8215-5DA8297AC790}" srcOrd="0" destOrd="0" presId="urn:microsoft.com/office/officeart/2005/8/layout/process2"/>
    <dgm:cxn modelId="{14C48DA3-5A2C-4441-9629-C3C850196C05}" type="presParOf" srcId="{973071E0-B929-4185-BCAE-9EDBCE041F4D}" destId="{99207C87-398D-45BC-B4D8-5C03C1F4CDEB}"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D055E146-DA82-4F40-959A-717C2720BD59}">
      <dgm:prSet phldrT="[Text]"/>
      <dgm:spPr/>
      <dgm:t>
        <a:bodyPr/>
        <a:lstStyle/>
        <a:p>
          <a:pPr algn="ctr"/>
          <a:r>
            <a:rPr lang="en-US" dirty="0" smtClean="0"/>
            <a:t>Production Strategies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A2CEE9E6-CCD4-4BF3-A4D5-2CCA1E310549}">
      <dgm:prSet phldrT="[Text]"/>
      <dgm:spPr/>
      <dgm:t>
        <a:bodyPr/>
        <a:lstStyle/>
        <a:p>
          <a:pPr algn="ctr"/>
          <a:r>
            <a:rPr lang="en-US" dirty="0" smtClean="0"/>
            <a:t>Production Process</a:t>
          </a:r>
          <a:endParaRPr lang="en-US" dirty="0"/>
        </a:p>
      </dgm:t>
    </dgm:pt>
    <dgm:pt modelId="{F48C7EC0-8B99-41EC-A246-1E6FF0D4CAE2}" type="parTrans" cxnId="{F4F88FA8-B6DC-4A6E-B329-9497153D7184}">
      <dgm:prSet/>
      <dgm:spPr/>
      <dgm:t>
        <a:bodyPr/>
        <a:lstStyle/>
        <a:p>
          <a:endParaRPr lang="en-US"/>
        </a:p>
      </dgm:t>
    </dgm:pt>
    <dgm:pt modelId="{FE48D0BB-D349-430A-BC09-F813B3E94298}" type="sibTrans" cxnId="{F4F88FA8-B6DC-4A6E-B329-9497153D7184}">
      <dgm:prSet/>
      <dgm:spPr/>
      <dgm:t>
        <a:bodyPr/>
        <a:lstStyle/>
        <a:p>
          <a:endParaRPr lang="en-US"/>
        </a:p>
      </dgm:t>
    </dgm:pt>
    <dgm:pt modelId="{835134AC-CBA7-4BF7-8816-056E3BE48925}">
      <dgm:prSet phldrT="[Text]"/>
      <dgm:spPr>
        <a:solidFill>
          <a:srgbClr val="FF0000"/>
        </a:solidFill>
      </dgm:spPr>
      <dgm:t>
        <a:bodyPr/>
        <a:lstStyle/>
        <a:p>
          <a:pPr algn="ctr"/>
          <a:r>
            <a:rPr lang="en-US" dirty="0" smtClean="0"/>
            <a:t>General about PP &amp; PP System</a:t>
          </a:r>
          <a:endParaRPr lang="en-US" dirty="0"/>
        </a:p>
      </dgm:t>
    </dgm:pt>
    <dgm:pt modelId="{22F74A7B-9BD0-4DC5-80BA-47411182531C}" type="parTrans" cxnId="{56CDA26F-1B18-4F86-B488-BE03451AD9FB}">
      <dgm:prSet/>
      <dgm:spPr/>
      <dgm:t>
        <a:bodyPr/>
        <a:lstStyle/>
        <a:p>
          <a:endParaRPr lang="en-US"/>
        </a:p>
      </dgm:t>
    </dgm:pt>
    <dgm:pt modelId="{824558ED-AB09-4194-AAFF-21F0258896A7}" type="sibTrans" cxnId="{56CDA26F-1B18-4F86-B488-BE03451AD9FB}">
      <dgm:prSet/>
      <dgm:spPr/>
      <dgm:t>
        <a:bodyPr/>
        <a:lstStyle/>
        <a:p>
          <a:endParaRPr lang="en-US"/>
        </a:p>
      </dgm:t>
    </dgm:pt>
    <dgm:pt modelId="{EFDBF807-9FB7-4D70-A34C-EBEB4C0DBE2B}">
      <dgm:prSet phldrT="[Text]"/>
      <dgm:spPr/>
      <dgm:t>
        <a:bodyPr/>
        <a:lstStyle/>
        <a:p>
          <a:pPr algn="ctr"/>
          <a:r>
            <a:rPr lang="en-US" dirty="0" smtClean="0"/>
            <a:t>PP Master Data</a:t>
          </a:r>
          <a:endParaRPr lang="en-US" dirty="0"/>
        </a:p>
      </dgm:t>
    </dgm:pt>
    <dgm:pt modelId="{FEC7420E-C6A9-4B6D-B382-297E4143CEC6}" type="parTrans" cxnId="{6682179C-B3A5-4E44-B6B5-F418CD9FCC3A}">
      <dgm:prSet/>
      <dgm:spPr/>
      <dgm:t>
        <a:bodyPr/>
        <a:lstStyle/>
        <a:p>
          <a:endParaRPr lang="en-US"/>
        </a:p>
      </dgm:t>
    </dgm:pt>
    <dgm:pt modelId="{AE3C215F-CF1E-4A66-B325-31AB1B14F757}" type="sibTrans" cxnId="{6682179C-B3A5-4E44-B6B5-F418CD9FCC3A}">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1E2416D8-87AD-4E1C-8B46-C2503136A984}" type="pres">
      <dgm:prSet presAssocID="{835134AC-CBA7-4BF7-8816-056E3BE48925}" presName="node" presStyleLbl="node1" presStyleIdx="0" presStyleCnt="5">
        <dgm:presLayoutVars>
          <dgm:bulletEnabled val="1"/>
        </dgm:presLayoutVars>
      </dgm:prSet>
      <dgm:spPr/>
      <dgm:t>
        <a:bodyPr/>
        <a:lstStyle/>
        <a:p>
          <a:endParaRPr lang="en-US"/>
        </a:p>
      </dgm:t>
    </dgm:pt>
    <dgm:pt modelId="{566F3C96-AFDD-477D-A206-AAD070473E3B}" type="pres">
      <dgm:prSet presAssocID="{824558ED-AB09-4194-AAFF-21F0258896A7}" presName="sibTrans" presStyleLbl="sibTrans2D1" presStyleIdx="0" presStyleCnt="4"/>
      <dgm:spPr/>
      <dgm:t>
        <a:bodyPr/>
        <a:lstStyle/>
        <a:p>
          <a:endParaRPr lang="en-US"/>
        </a:p>
      </dgm:t>
    </dgm:pt>
    <dgm:pt modelId="{95B88BAD-C058-412E-8A22-D170B843F976}" type="pres">
      <dgm:prSet presAssocID="{824558ED-AB09-4194-AAFF-21F0258896A7}" presName="connectorText" presStyleLbl="sibTrans2D1" presStyleIdx="0" presStyleCnt="4"/>
      <dgm:spPr/>
      <dgm:t>
        <a:bodyPr/>
        <a:lstStyle/>
        <a:p>
          <a:endParaRPr lang="en-US"/>
        </a:p>
      </dgm:t>
    </dgm:pt>
    <dgm:pt modelId="{715F7D91-BC7A-4DCA-8C92-76F9CB7E7518}" type="pres">
      <dgm:prSet presAssocID="{EFDBF807-9FB7-4D70-A34C-EBEB4C0DBE2B}" presName="node" presStyleLbl="node1" presStyleIdx="1" presStyleCnt="5">
        <dgm:presLayoutVars>
          <dgm:bulletEnabled val="1"/>
        </dgm:presLayoutVars>
      </dgm:prSet>
      <dgm:spPr/>
      <dgm:t>
        <a:bodyPr/>
        <a:lstStyle/>
        <a:p>
          <a:endParaRPr lang="en-US"/>
        </a:p>
      </dgm:t>
    </dgm:pt>
    <dgm:pt modelId="{2923A49E-5B29-4F34-AA58-87B78B1C2018}" type="pres">
      <dgm:prSet presAssocID="{AE3C215F-CF1E-4A66-B325-31AB1B14F757}" presName="sibTrans" presStyleLbl="sibTrans2D1" presStyleIdx="1" presStyleCnt="4"/>
      <dgm:spPr/>
      <dgm:t>
        <a:bodyPr/>
        <a:lstStyle/>
        <a:p>
          <a:endParaRPr lang="en-US"/>
        </a:p>
      </dgm:t>
    </dgm:pt>
    <dgm:pt modelId="{46BCEAEB-F46E-4980-8EEF-341A39DD43C1}" type="pres">
      <dgm:prSet presAssocID="{AE3C215F-CF1E-4A66-B325-31AB1B14F757}" presName="connectorText" presStyleLbl="sibTrans2D1" presStyleIdx="1" presStyleCnt="4"/>
      <dgm:spPr/>
      <dgm:t>
        <a:bodyPr/>
        <a:lstStyle/>
        <a:p>
          <a:endParaRPr lang="en-US"/>
        </a:p>
      </dgm:t>
    </dgm:pt>
    <dgm:pt modelId="{FAABFB98-4E39-4FD0-BE86-9708182E1DF5}" type="pres">
      <dgm:prSet presAssocID="{D055E146-DA82-4F40-959A-717C2720BD59}" presName="node" presStyleLbl="node1" presStyleIdx="2" presStyleCnt="5">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4"/>
      <dgm:spPr/>
      <dgm:t>
        <a:bodyPr/>
        <a:lstStyle/>
        <a:p>
          <a:endParaRPr lang="en-US"/>
        </a:p>
      </dgm:t>
    </dgm:pt>
    <dgm:pt modelId="{A3F26DB2-D06C-4A8C-B119-7E26684092E7}" type="pres">
      <dgm:prSet presAssocID="{F71C3A5C-D8E8-45CA-A165-D74A285EAE03}" presName="connectorText" presStyleLbl="sibTrans2D1" presStyleIdx="2" presStyleCnt="4"/>
      <dgm:spPr/>
      <dgm:t>
        <a:bodyPr/>
        <a:lstStyle/>
        <a:p>
          <a:endParaRPr lang="en-US"/>
        </a:p>
      </dgm:t>
    </dgm:pt>
    <dgm:pt modelId="{E43DCA62-A77A-4D11-B603-8380EA8D55B5}" type="pres">
      <dgm:prSet presAssocID="{A2CEE9E6-CCD4-4BF3-A4D5-2CCA1E310549}" presName="node" presStyleLbl="node1" presStyleIdx="3" presStyleCnt="5">
        <dgm:presLayoutVars>
          <dgm:bulletEnabled val="1"/>
        </dgm:presLayoutVars>
      </dgm:prSet>
      <dgm:spPr/>
      <dgm:t>
        <a:bodyPr/>
        <a:lstStyle/>
        <a:p>
          <a:endParaRPr lang="en-US"/>
        </a:p>
      </dgm:t>
    </dgm:pt>
    <dgm:pt modelId="{8D4F42DB-C45C-4F4C-80A8-2C3B081F0169}" type="pres">
      <dgm:prSet presAssocID="{FE48D0BB-D349-430A-BC09-F813B3E94298}" presName="sibTrans" presStyleLbl="sibTrans2D1" presStyleIdx="3" presStyleCnt="4"/>
      <dgm:spPr/>
      <dgm:t>
        <a:bodyPr/>
        <a:lstStyle/>
        <a:p>
          <a:endParaRPr lang="en-US"/>
        </a:p>
      </dgm:t>
    </dgm:pt>
    <dgm:pt modelId="{89EA4C63-7B90-4755-8215-5DA8297AC790}" type="pres">
      <dgm:prSet presAssocID="{FE48D0BB-D349-430A-BC09-F813B3E94298}" presName="connectorText" presStyleLbl="sibTrans2D1" presStyleIdx="3" presStyleCnt="4"/>
      <dgm:spPr/>
      <dgm:t>
        <a:bodyPr/>
        <a:lstStyle/>
        <a:p>
          <a:endParaRPr lang="en-US"/>
        </a:p>
      </dgm:t>
    </dgm:pt>
    <dgm:pt modelId="{99207C87-398D-45BC-B4D8-5C03C1F4CDEB}" type="pres">
      <dgm:prSet presAssocID="{058776C9-2F61-4F36-893B-12537C8F1CAA}" presName="node" presStyleLbl="node1" presStyleIdx="4" presStyleCnt="5">
        <dgm:presLayoutVars>
          <dgm:bulletEnabled val="1"/>
        </dgm:presLayoutVars>
      </dgm:prSet>
      <dgm:spPr/>
      <dgm:t>
        <a:bodyPr/>
        <a:lstStyle/>
        <a:p>
          <a:endParaRPr lang="en-US"/>
        </a:p>
      </dgm:t>
    </dgm:pt>
  </dgm:ptLst>
  <dgm:cxnLst>
    <dgm:cxn modelId="{21EF6034-4FA0-44AC-B2C0-9EE3FAD5EFC9}" type="presOf" srcId="{AE3C215F-CF1E-4A66-B325-31AB1B14F757}" destId="{2923A49E-5B29-4F34-AA58-87B78B1C2018}" srcOrd="0" destOrd="0" presId="urn:microsoft.com/office/officeart/2005/8/layout/process2"/>
    <dgm:cxn modelId="{C58574DC-66CA-4EF2-B0BF-5D6AFF9E1F6D}" type="presOf" srcId="{824558ED-AB09-4194-AAFF-21F0258896A7}" destId="{566F3C96-AFDD-477D-A206-AAD070473E3B}" srcOrd="0" destOrd="0" presId="urn:microsoft.com/office/officeart/2005/8/layout/process2"/>
    <dgm:cxn modelId="{9319D84E-0563-4993-BC82-1AABE49A91B0}" type="presOf" srcId="{835134AC-CBA7-4BF7-8816-056E3BE48925}" destId="{1E2416D8-87AD-4E1C-8B46-C2503136A984}" srcOrd="0" destOrd="0" presId="urn:microsoft.com/office/officeart/2005/8/layout/process2"/>
    <dgm:cxn modelId="{D491E724-F236-46BF-9C49-F35717A7DA18}" type="presOf" srcId="{EFDBF807-9FB7-4D70-A34C-EBEB4C0DBE2B}" destId="{715F7D91-BC7A-4DCA-8C92-76F9CB7E7518}" srcOrd="0" destOrd="0" presId="urn:microsoft.com/office/officeart/2005/8/layout/process2"/>
    <dgm:cxn modelId="{E3B063E0-09A2-4AEB-B1ED-B46F130FA46C}" type="presOf" srcId="{F71C3A5C-D8E8-45CA-A165-D74A285EAE03}" destId="{04F24BA8-F4F9-47A9-9ADC-D22CA140D8E5}" srcOrd="0" destOrd="0" presId="urn:microsoft.com/office/officeart/2005/8/layout/process2"/>
    <dgm:cxn modelId="{2B5AA3F9-7EAE-4384-9D8A-DD36FCFF264B}" type="presOf" srcId="{D055E146-DA82-4F40-959A-717C2720BD59}" destId="{FAABFB98-4E39-4FD0-BE86-9708182E1DF5}" srcOrd="0" destOrd="0" presId="urn:microsoft.com/office/officeart/2005/8/layout/process2"/>
    <dgm:cxn modelId="{6198F557-439B-4374-B0EB-93DDA4FD6611}" type="presOf" srcId="{FE48D0BB-D349-430A-BC09-F813B3E94298}" destId="{89EA4C63-7B90-4755-8215-5DA8297AC790}" srcOrd="1" destOrd="0" presId="urn:microsoft.com/office/officeart/2005/8/layout/process2"/>
    <dgm:cxn modelId="{C173006E-CBC5-44DF-8B73-9B6A6AAD0D28}" type="presOf" srcId="{058776C9-2F61-4F36-893B-12537C8F1CAA}" destId="{99207C87-398D-45BC-B4D8-5C03C1F4CDEB}" srcOrd="0" destOrd="0" presId="urn:microsoft.com/office/officeart/2005/8/layout/process2"/>
    <dgm:cxn modelId="{DE0A8752-A4A3-4132-A27C-EAF384540C00}" type="presOf" srcId="{A2CEE9E6-CCD4-4BF3-A4D5-2CCA1E310549}" destId="{E43DCA62-A77A-4D11-B603-8380EA8D55B5}" srcOrd="0" destOrd="0" presId="urn:microsoft.com/office/officeart/2005/8/layout/process2"/>
    <dgm:cxn modelId="{69962B94-1585-468C-9F08-9F25357699A9}" type="presOf" srcId="{F71C3A5C-D8E8-45CA-A165-D74A285EAE03}" destId="{A3F26DB2-D06C-4A8C-B119-7E26684092E7}" srcOrd="1" destOrd="0" presId="urn:microsoft.com/office/officeart/2005/8/layout/process2"/>
    <dgm:cxn modelId="{497CE8B9-8688-472C-A2DB-590C97752D53}" srcId="{23379DF0-CADA-4D55-AF0E-D59199864C52}" destId="{058776C9-2F61-4F36-893B-12537C8F1CAA}" srcOrd="4" destOrd="0" parTransId="{FB73AB84-3B8E-4509-BB5C-637503661805}" sibTransId="{F47B9A51-12F9-4704-AC2C-4E9DD53561F4}"/>
    <dgm:cxn modelId="{19D1D71B-0A91-466C-954F-953CE531E995}" type="presOf" srcId="{23379DF0-CADA-4D55-AF0E-D59199864C52}" destId="{973071E0-B929-4185-BCAE-9EDBCE041F4D}" srcOrd="0" destOrd="0" presId="urn:microsoft.com/office/officeart/2005/8/layout/process2"/>
    <dgm:cxn modelId="{4A1EAEA9-53EA-4054-95F1-0BD02A31CBD4}" type="presOf" srcId="{824558ED-AB09-4194-AAFF-21F0258896A7}" destId="{95B88BAD-C058-412E-8A22-D170B843F976}" srcOrd="1" destOrd="0" presId="urn:microsoft.com/office/officeart/2005/8/layout/process2"/>
    <dgm:cxn modelId="{5A0C14C3-A440-4C7D-BF6D-45B86EB5E7C8}" type="presOf" srcId="{AE3C215F-CF1E-4A66-B325-31AB1B14F757}" destId="{46BCEAEB-F46E-4980-8EEF-341A39DD43C1}" srcOrd="1" destOrd="0" presId="urn:microsoft.com/office/officeart/2005/8/layout/process2"/>
    <dgm:cxn modelId="{923669AA-2279-4B4D-BD35-56057AA8D35D}" type="presOf" srcId="{FE48D0BB-D349-430A-BC09-F813B3E94298}" destId="{8D4F42DB-C45C-4F4C-80A8-2C3B081F0169}" srcOrd="0" destOrd="0" presId="urn:microsoft.com/office/officeart/2005/8/layout/process2"/>
    <dgm:cxn modelId="{92DCC49E-C32C-4A72-83B6-9383B47070A5}" srcId="{23379DF0-CADA-4D55-AF0E-D59199864C52}" destId="{D055E146-DA82-4F40-959A-717C2720BD59}" srcOrd="2" destOrd="0" parTransId="{64BC0E01-C45D-4ADD-A40C-6C8EE84EAEB6}" sibTransId="{F71C3A5C-D8E8-45CA-A165-D74A285EAE03}"/>
    <dgm:cxn modelId="{6682179C-B3A5-4E44-B6B5-F418CD9FCC3A}" srcId="{23379DF0-CADA-4D55-AF0E-D59199864C52}" destId="{EFDBF807-9FB7-4D70-A34C-EBEB4C0DBE2B}" srcOrd="1" destOrd="0" parTransId="{FEC7420E-C6A9-4B6D-B382-297E4143CEC6}" sibTransId="{AE3C215F-CF1E-4A66-B325-31AB1B14F757}"/>
    <dgm:cxn modelId="{F4F88FA8-B6DC-4A6E-B329-9497153D7184}" srcId="{23379DF0-CADA-4D55-AF0E-D59199864C52}" destId="{A2CEE9E6-CCD4-4BF3-A4D5-2CCA1E310549}" srcOrd="3" destOrd="0" parTransId="{F48C7EC0-8B99-41EC-A246-1E6FF0D4CAE2}" sibTransId="{FE48D0BB-D349-430A-BC09-F813B3E94298}"/>
    <dgm:cxn modelId="{56CDA26F-1B18-4F86-B488-BE03451AD9FB}" srcId="{23379DF0-CADA-4D55-AF0E-D59199864C52}" destId="{835134AC-CBA7-4BF7-8816-056E3BE48925}" srcOrd="0" destOrd="0" parTransId="{22F74A7B-9BD0-4DC5-80BA-47411182531C}" sibTransId="{824558ED-AB09-4194-AAFF-21F0258896A7}"/>
    <dgm:cxn modelId="{63CF4A71-4CC9-475D-8599-61D7A64346CE}" type="presParOf" srcId="{973071E0-B929-4185-BCAE-9EDBCE041F4D}" destId="{1E2416D8-87AD-4E1C-8B46-C2503136A984}" srcOrd="0" destOrd="0" presId="urn:microsoft.com/office/officeart/2005/8/layout/process2"/>
    <dgm:cxn modelId="{FE1112B8-FC0A-4304-801C-03F0603F0F95}" type="presParOf" srcId="{973071E0-B929-4185-BCAE-9EDBCE041F4D}" destId="{566F3C96-AFDD-477D-A206-AAD070473E3B}" srcOrd="1" destOrd="0" presId="urn:microsoft.com/office/officeart/2005/8/layout/process2"/>
    <dgm:cxn modelId="{125E68EC-4069-4E3F-8F15-E26364AD6CC3}" type="presParOf" srcId="{566F3C96-AFDD-477D-A206-AAD070473E3B}" destId="{95B88BAD-C058-412E-8A22-D170B843F976}" srcOrd="0" destOrd="0" presId="urn:microsoft.com/office/officeart/2005/8/layout/process2"/>
    <dgm:cxn modelId="{412BAD40-B4B4-44BB-92BA-3FA3388A4D72}" type="presParOf" srcId="{973071E0-B929-4185-BCAE-9EDBCE041F4D}" destId="{715F7D91-BC7A-4DCA-8C92-76F9CB7E7518}" srcOrd="2" destOrd="0" presId="urn:microsoft.com/office/officeart/2005/8/layout/process2"/>
    <dgm:cxn modelId="{1998C285-D90A-409E-8286-44F67E130408}" type="presParOf" srcId="{973071E0-B929-4185-BCAE-9EDBCE041F4D}" destId="{2923A49E-5B29-4F34-AA58-87B78B1C2018}" srcOrd="3" destOrd="0" presId="urn:microsoft.com/office/officeart/2005/8/layout/process2"/>
    <dgm:cxn modelId="{6936722C-BC9C-4562-89CB-4E68A154EC87}" type="presParOf" srcId="{2923A49E-5B29-4F34-AA58-87B78B1C2018}" destId="{46BCEAEB-F46E-4980-8EEF-341A39DD43C1}" srcOrd="0" destOrd="0" presId="urn:microsoft.com/office/officeart/2005/8/layout/process2"/>
    <dgm:cxn modelId="{C762A621-FAB3-4540-96E6-76AFF059BCC2}" type="presParOf" srcId="{973071E0-B929-4185-BCAE-9EDBCE041F4D}" destId="{FAABFB98-4E39-4FD0-BE86-9708182E1DF5}" srcOrd="4" destOrd="0" presId="urn:microsoft.com/office/officeart/2005/8/layout/process2"/>
    <dgm:cxn modelId="{4AF994F3-736D-4068-9A0A-C5388170A19E}" type="presParOf" srcId="{973071E0-B929-4185-BCAE-9EDBCE041F4D}" destId="{04F24BA8-F4F9-47A9-9ADC-D22CA140D8E5}" srcOrd="5" destOrd="0" presId="urn:microsoft.com/office/officeart/2005/8/layout/process2"/>
    <dgm:cxn modelId="{BFFE6BAF-2BCB-4F1E-A232-946BC231B2EC}" type="presParOf" srcId="{04F24BA8-F4F9-47A9-9ADC-D22CA140D8E5}" destId="{A3F26DB2-D06C-4A8C-B119-7E26684092E7}" srcOrd="0" destOrd="0" presId="urn:microsoft.com/office/officeart/2005/8/layout/process2"/>
    <dgm:cxn modelId="{959820A7-A48D-412B-B6D1-87302B0F43B0}" type="presParOf" srcId="{973071E0-B929-4185-BCAE-9EDBCE041F4D}" destId="{E43DCA62-A77A-4D11-B603-8380EA8D55B5}" srcOrd="6" destOrd="0" presId="urn:microsoft.com/office/officeart/2005/8/layout/process2"/>
    <dgm:cxn modelId="{FA7356C4-04D9-4FFD-9FEF-29D440029038}" type="presParOf" srcId="{973071E0-B929-4185-BCAE-9EDBCE041F4D}" destId="{8D4F42DB-C45C-4F4C-80A8-2C3B081F0169}" srcOrd="7" destOrd="0" presId="urn:microsoft.com/office/officeart/2005/8/layout/process2"/>
    <dgm:cxn modelId="{D9EB2D0A-70BB-4BB4-ADD3-C211A88C8552}" type="presParOf" srcId="{8D4F42DB-C45C-4F4C-80A8-2C3B081F0169}" destId="{89EA4C63-7B90-4755-8215-5DA8297AC790}" srcOrd="0" destOrd="0" presId="urn:microsoft.com/office/officeart/2005/8/layout/process2"/>
    <dgm:cxn modelId="{7B02F470-B9C8-4987-9520-72EB5B0FCA6D}" type="presParOf" srcId="{973071E0-B929-4185-BCAE-9EDBCE041F4D}" destId="{99207C87-398D-45BC-B4D8-5C03C1F4CDEB}"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379DF0-CADA-4D55-AF0E-D59199864C52}" type="doc">
      <dgm:prSet loTypeId="urn:microsoft.com/office/officeart/2005/8/layout/process2" loCatId="process" qsTypeId="urn:microsoft.com/office/officeart/2005/8/quickstyle/simple1" qsCatId="simple" csTypeId="urn:microsoft.com/office/officeart/2005/8/colors/accent1_2" csCatId="accent1" phldr="1"/>
      <dgm:spPr/>
    </dgm:pt>
    <dgm:pt modelId="{E305A5A0-6A5F-499E-986F-CD08075C6A25}">
      <dgm:prSet phldrT="[Text]"/>
      <dgm:spPr/>
      <dgm:t>
        <a:bodyPr/>
        <a:lstStyle/>
        <a:p>
          <a:pPr algn="ctr"/>
          <a:r>
            <a:rPr lang="en-US" dirty="0" smtClean="0"/>
            <a:t>PP Master Data</a:t>
          </a:r>
          <a:endParaRPr lang="en-US" dirty="0"/>
        </a:p>
      </dgm:t>
    </dgm:pt>
    <dgm:pt modelId="{C7FF8924-ED05-41E8-9013-F90F2EC92DA6}" type="parTrans" cxnId="{A4BD7FA5-760E-439A-BF2B-5B07721B7B52}">
      <dgm:prSet/>
      <dgm:spPr/>
      <dgm:t>
        <a:bodyPr/>
        <a:lstStyle/>
        <a:p>
          <a:endParaRPr lang="en-US"/>
        </a:p>
      </dgm:t>
    </dgm:pt>
    <dgm:pt modelId="{E8DD8257-31BA-43EA-8EC3-B0C3D4B53FF9}" type="sibTrans" cxnId="{A4BD7FA5-760E-439A-BF2B-5B07721B7B52}">
      <dgm:prSet/>
      <dgm:spPr/>
      <dgm:t>
        <a:bodyPr/>
        <a:lstStyle/>
        <a:p>
          <a:pPr algn="ctr"/>
          <a:endParaRPr lang="en-US"/>
        </a:p>
      </dgm:t>
    </dgm:pt>
    <dgm:pt modelId="{D055E146-DA82-4F40-959A-717C2720BD59}">
      <dgm:prSet phldrT="[Text]"/>
      <dgm:spPr/>
      <dgm:t>
        <a:bodyPr/>
        <a:lstStyle/>
        <a:p>
          <a:pPr algn="ctr"/>
          <a:r>
            <a:rPr lang="en-US" dirty="0" smtClean="0"/>
            <a:t>PP Processes</a:t>
          </a:r>
          <a:endParaRPr lang="en-US" dirty="0"/>
        </a:p>
      </dgm:t>
    </dgm:pt>
    <dgm:pt modelId="{64BC0E01-C45D-4ADD-A40C-6C8EE84EAEB6}" type="parTrans" cxnId="{92DCC49E-C32C-4A72-83B6-9383B47070A5}">
      <dgm:prSet/>
      <dgm:spPr/>
      <dgm:t>
        <a:bodyPr/>
        <a:lstStyle/>
        <a:p>
          <a:endParaRPr lang="en-US"/>
        </a:p>
      </dgm:t>
    </dgm:pt>
    <dgm:pt modelId="{F71C3A5C-D8E8-45CA-A165-D74A285EAE03}" type="sibTrans" cxnId="{92DCC49E-C32C-4A72-83B6-9383B47070A5}">
      <dgm:prSet/>
      <dgm:spPr/>
      <dgm:t>
        <a:bodyPr/>
        <a:lstStyle/>
        <a:p>
          <a:pPr algn="ctr"/>
          <a:endParaRPr lang="en-US"/>
        </a:p>
      </dgm:t>
    </dgm:pt>
    <dgm:pt modelId="{058776C9-2F61-4F36-893B-12537C8F1CAA}">
      <dgm:prSet phldrT="[Text]"/>
      <dgm:spPr/>
      <dgm:t>
        <a:bodyPr/>
        <a:lstStyle/>
        <a:p>
          <a:pPr algn="ctr"/>
          <a:r>
            <a:rPr lang="en-US" dirty="0" smtClean="0"/>
            <a:t>Question?</a:t>
          </a:r>
          <a:endParaRPr lang="en-US" dirty="0"/>
        </a:p>
      </dgm:t>
    </dgm:pt>
    <dgm:pt modelId="{FB73AB84-3B8E-4509-BB5C-637503661805}" type="parTrans" cxnId="{497CE8B9-8688-472C-A2DB-590C97752D53}">
      <dgm:prSet/>
      <dgm:spPr/>
      <dgm:t>
        <a:bodyPr/>
        <a:lstStyle/>
        <a:p>
          <a:endParaRPr lang="en-US"/>
        </a:p>
      </dgm:t>
    </dgm:pt>
    <dgm:pt modelId="{F47B9A51-12F9-4704-AC2C-4E9DD53561F4}" type="sibTrans" cxnId="{497CE8B9-8688-472C-A2DB-590C97752D53}">
      <dgm:prSet/>
      <dgm:spPr/>
      <dgm:t>
        <a:bodyPr/>
        <a:lstStyle/>
        <a:p>
          <a:endParaRPr lang="en-US"/>
        </a:p>
      </dgm:t>
    </dgm:pt>
    <dgm:pt modelId="{56DAE4F9-2F44-4F5A-9E63-C70E1C81FF1F}">
      <dgm:prSet phldrT="[Text]"/>
      <dgm:spPr>
        <a:solidFill>
          <a:srgbClr val="FF0000"/>
        </a:solidFill>
      </dgm:spPr>
      <dgm:t>
        <a:bodyPr/>
        <a:lstStyle/>
        <a:p>
          <a:pPr algn="ctr"/>
          <a:r>
            <a:rPr lang="en-US" dirty="0" smtClean="0"/>
            <a:t>Production Strategies</a:t>
          </a:r>
          <a:endParaRPr lang="en-US" dirty="0"/>
        </a:p>
      </dgm:t>
    </dgm:pt>
    <dgm:pt modelId="{2E33A368-BD3B-49BC-B781-7AA53FF4A604}" type="parTrans" cxnId="{6C2ABF26-4A4F-4668-A225-0423A8D5A0A1}">
      <dgm:prSet/>
      <dgm:spPr/>
      <dgm:t>
        <a:bodyPr/>
        <a:lstStyle/>
        <a:p>
          <a:endParaRPr lang="en-US"/>
        </a:p>
      </dgm:t>
    </dgm:pt>
    <dgm:pt modelId="{789553C3-3DBA-4D9B-A0C7-02E824ED0CD3}" type="sibTrans" cxnId="{6C2ABF26-4A4F-4668-A225-0423A8D5A0A1}">
      <dgm:prSet/>
      <dgm:spPr/>
      <dgm:t>
        <a:bodyPr/>
        <a:lstStyle/>
        <a:p>
          <a:endParaRPr lang="en-US"/>
        </a:p>
      </dgm:t>
    </dgm:pt>
    <dgm:pt modelId="{973071E0-B929-4185-BCAE-9EDBCE041F4D}" type="pres">
      <dgm:prSet presAssocID="{23379DF0-CADA-4D55-AF0E-D59199864C52}" presName="linearFlow" presStyleCnt="0">
        <dgm:presLayoutVars>
          <dgm:resizeHandles val="exact"/>
        </dgm:presLayoutVars>
      </dgm:prSet>
      <dgm:spPr/>
    </dgm:pt>
    <dgm:pt modelId="{BBE00986-5D1C-4FCE-8B5F-16A8EB9F9B2A}" type="pres">
      <dgm:prSet presAssocID="{E305A5A0-6A5F-499E-986F-CD08075C6A25}" presName="node" presStyleLbl="node1" presStyleIdx="0" presStyleCnt="4">
        <dgm:presLayoutVars>
          <dgm:bulletEnabled val="1"/>
        </dgm:presLayoutVars>
      </dgm:prSet>
      <dgm:spPr/>
      <dgm:t>
        <a:bodyPr/>
        <a:lstStyle/>
        <a:p>
          <a:endParaRPr lang="en-US"/>
        </a:p>
      </dgm:t>
    </dgm:pt>
    <dgm:pt modelId="{3935C907-7539-4394-8E14-9260C197F62A}" type="pres">
      <dgm:prSet presAssocID="{E8DD8257-31BA-43EA-8EC3-B0C3D4B53FF9}" presName="sibTrans" presStyleLbl="sibTrans2D1" presStyleIdx="0" presStyleCnt="3"/>
      <dgm:spPr/>
      <dgm:t>
        <a:bodyPr/>
        <a:lstStyle/>
        <a:p>
          <a:endParaRPr lang="en-US"/>
        </a:p>
      </dgm:t>
    </dgm:pt>
    <dgm:pt modelId="{B33828D6-7692-4565-AFEF-525C60CE6F1F}" type="pres">
      <dgm:prSet presAssocID="{E8DD8257-31BA-43EA-8EC3-B0C3D4B53FF9}" presName="connectorText" presStyleLbl="sibTrans2D1" presStyleIdx="0" presStyleCnt="3"/>
      <dgm:spPr/>
      <dgm:t>
        <a:bodyPr/>
        <a:lstStyle/>
        <a:p>
          <a:endParaRPr lang="en-US"/>
        </a:p>
      </dgm:t>
    </dgm:pt>
    <dgm:pt modelId="{93372850-D85B-46F2-A0BB-9F4BBEE4182E}" type="pres">
      <dgm:prSet presAssocID="{56DAE4F9-2F44-4F5A-9E63-C70E1C81FF1F}" presName="node" presStyleLbl="node1" presStyleIdx="1" presStyleCnt="4">
        <dgm:presLayoutVars>
          <dgm:bulletEnabled val="1"/>
        </dgm:presLayoutVars>
      </dgm:prSet>
      <dgm:spPr/>
      <dgm:t>
        <a:bodyPr/>
        <a:lstStyle/>
        <a:p>
          <a:endParaRPr lang="en-US"/>
        </a:p>
      </dgm:t>
    </dgm:pt>
    <dgm:pt modelId="{E45F4728-6CAD-480A-8A82-25D8F5711911}" type="pres">
      <dgm:prSet presAssocID="{789553C3-3DBA-4D9B-A0C7-02E824ED0CD3}" presName="sibTrans" presStyleLbl="sibTrans2D1" presStyleIdx="1" presStyleCnt="3"/>
      <dgm:spPr/>
      <dgm:t>
        <a:bodyPr/>
        <a:lstStyle/>
        <a:p>
          <a:endParaRPr lang="en-US"/>
        </a:p>
      </dgm:t>
    </dgm:pt>
    <dgm:pt modelId="{D08BD5A3-78AA-4D93-92BC-E2CBBC1F2948}" type="pres">
      <dgm:prSet presAssocID="{789553C3-3DBA-4D9B-A0C7-02E824ED0CD3}" presName="connectorText" presStyleLbl="sibTrans2D1" presStyleIdx="1" presStyleCnt="3"/>
      <dgm:spPr/>
      <dgm:t>
        <a:bodyPr/>
        <a:lstStyle/>
        <a:p>
          <a:endParaRPr lang="en-US"/>
        </a:p>
      </dgm:t>
    </dgm:pt>
    <dgm:pt modelId="{FAABFB98-4E39-4FD0-BE86-9708182E1DF5}" type="pres">
      <dgm:prSet presAssocID="{D055E146-DA82-4F40-959A-717C2720BD59}" presName="node" presStyleLbl="node1" presStyleIdx="2" presStyleCnt="4">
        <dgm:presLayoutVars>
          <dgm:bulletEnabled val="1"/>
        </dgm:presLayoutVars>
      </dgm:prSet>
      <dgm:spPr/>
      <dgm:t>
        <a:bodyPr/>
        <a:lstStyle/>
        <a:p>
          <a:endParaRPr lang="en-US"/>
        </a:p>
      </dgm:t>
    </dgm:pt>
    <dgm:pt modelId="{04F24BA8-F4F9-47A9-9ADC-D22CA140D8E5}" type="pres">
      <dgm:prSet presAssocID="{F71C3A5C-D8E8-45CA-A165-D74A285EAE03}" presName="sibTrans" presStyleLbl="sibTrans2D1" presStyleIdx="2" presStyleCnt="3"/>
      <dgm:spPr/>
      <dgm:t>
        <a:bodyPr/>
        <a:lstStyle/>
        <a:p>
          <a:endParaRPr lang="en-US"/>
        </a:p>
      </dgm:t>
    </dgm:pt>
    <dgm:pt modelId="{A3F26DB2-D06C-4A8C-B119-7E26684092E7}" type="pres">
      <dgm:prSet presAssocID="{F71C3A5C-D8E8-45CA-A165-D74A285EAE03}" presName="connectorText" presStyleLbl="sibTrans2D1" presStyleIdx="2" presStyleCnt="3"/>
      <dgm:spPr/>
      <dgm:t>
        <a:bodyPr/>
        <a:lstStyle/>
        <a:p>
          <a:endParaRPr lang="en-US"/>
        </a:p>
      </dgm:t>
    </dgm:pt>
    <dgm:pt modelId="{99207C87-398D-45BC-B4D8-5C03C1F4CDEB}" type="pres">
      <dgm:prSet presAssocID="{058776C9-2F61-4F36-893B-12537C8F1CAA}" presName="node" presStyleLbl="node1" presStyleIdx="3" presStyleCnt="4">
        <dgm:presLayoutVars>
          <dgm:bulletEnabled val="1"/>
        </dgm:presLayoutVars>
      </dgm:prSet>
      <dgm:spPr/>
      <dgm:t>
        <a:bodyPr/>
        <a:lstStyle/>
        <a:p>
          <a:endParaRPr lang="en-US"/>
        </a:p>
      </dgm:t>
    </dgm:pt>
  </dgm:ptLst>
  <dgm:cxnLst>
    <dgm:cxn modelId="{A4BD7FA5-760E-439A-BF2B-5B07721B7B52}" srcId="{23379DF0-CADA-4D55-AF0E-D59199864C52}" destId="{E305A5A0-6A5F-499E-986F-CD08075C6A25}" srcOrd="0" destOrd="0" parTransId="{C7FF8924-ED05-41E8-9013-F90F2EC92DA6}" sibTransId="{E8DD8257-31BA-43EA-8EC3-B0C3D4B53FF9}"/>
    <dgm:cxn modelId="{66039448-297C-4078-8D21-69A783457309}" type="presOf" srcId="{D055E146-DA82-4F40-959A-717C2720BD59}" destId="{FAABFB98-4E39-4FD0-BE86-9708182E1DF5}" srcOrd="0" destOrd="0" presId="urn:microsoft.com/office/officeart/2005/8/layout/process2"/>
    <dgm:cxn modelId="{F33D16C9-649B-4AFF-A62E-CC7837B71891}" type="presOf" srcId="{E305A5A0-6A5F-499E-986F-CD08075C6A25}" destId="{BBE00986-5D1C-4FCE-8B5F-16A8EB9F9B2A}" srcOrd="0" destOrd="0" presId="urn:microsoft.com/office/officeart/2005/8/layout/process2"/>
    <dgm:cxn modelId="{197229AF-3F42-4BE2-ACC6-38E3182DEB87}" type="presOf" srcId="{058776C9-2F61-4F36-893B-12537C8F1CAA}" destId="{99207C87-398D-45BC-B4D8-5C03C1F4CDEB}" srcOrd="0" destOrd="0" presId="urn:microsoft.com/office/officeart/2005/8/layout/process2"/>
    <dgm:cxn modelId="{75743C55-7150-4457-82A0-E23A5E080852}" type="presOf" srcId="{E8DD8257-31BA-43EA-8EC3-B0C3D4B53FF9}" destId="{3935C907-7539-4394-8E14-9260C197F62A}" srcOrd="0" destOrd="0" presId="urn:microsoft.com/office/officeart/2005/8/layout/process2"/>
    <dgm:cxn modelId="{D6A04031-6CEE-4FEF-BED4-C338710FAC54}" type="presOf" srcId="{E8DD8257-31BA-43EA-8EC3-B0C3D4B53FF9}" destId="{B33828D6-7692-4565-AFEF-525C60CE6F1F}" srcOrd="1" destOrd="0" presId="urn:microsoft.com/office/officeart/2005/8/layout/process2"/>
    <dgm:cxn modelId="{5FEBF265-2381-41A7-AB2B-69DE48AF0F50}" type="presOf" srcId="{789553C3-3DBA-4D9B-A0C7-02E824ED0CD3}" destId="{E45F4728-6CAD-480A-8A82-25D8F5711911}" srcOrd="0" destOrd="0" presId="urn:microsoft.com/office/officeart/2005/8/layout/process2"/>
    <dgm:cxn modelId="{497CE8B9-8688-472C-A2DB-590C97752D53}" srcId="{23379DF0-CADA-4D55-AF0E-D59199864C52}" destId="{058776C9-2F61-4F36-893B-12537C8F1CAA}" srcOrd="3" destOrd="0" parTransId="{FB73AB84-3B8E-4509-BB5C-637503661805}" sibTransId="{F47B9A51-12F9-4704-AC2C-4E9DD53561F4}"/>
    <dgm:cxn modelId="{7366D539-D732-42E0-B629-8AF4D8DC70C8}" type="presOf" srcId="{F71C3A5C-D8E8-45CA-A165-D74A285EAE03}" destId="{04F24BA8-F4F9-47A9-9ADC-D22CA140D8E5}" srcOrd="0" destOrd="0" presId="urn:microsoft.com/office/officeart/2005/8/layout/process2"/>
    <dgm:cxn modelId="{A643FF59-6670-40D6-A625-C377E65EAE16}" type="presOf" srcId="{789553C3-3DBA-4D9B-A0C7-02E824ED0CD3}" destId="{D08BD5A3-78AA-4D93-92BC-E2CBBC1F2948}" srcOrd="1" destOrd="0" presId="urn:microsoft.com/office/officeart/2005/8/layout/process2"/>
    <dgm:cxn modelId="{6C2ABF26-4A4F-4668-A225-0423A8D5A0A1}" srcId="{23379DF0-CADA-4D55-AF0E-D59199864C52}" destId="{56DAE4F9-2F44-4F5A-9E63-C70E1C81FF1F}" srcOrd="1" destOrd="0" parTransId="{2E33A368-BD3B-49BC-B781-7AA53FF4A604}" sibTransId="{789553C3-3DBA-4D9B-A0C7-02E824ED0CD3}"/>
    <dgm:cxn modelId="{92DCC49E-C32C-4A72-83B6-9383B47070A5}" srcId="{23379DF0-CADA-4D55-AF0E-D59199864C52}" destId="{D055E146-DA82-4F40-959A-717C2720BD59}" srcOrd="2" destOrd="0" parTransId="{64BC0E01-C45D-4ADD-A40C-6C8EE84EAEB6}" sibTransId="{F71C3A5C-D8E8-45CA-A165-D74A285EAE03}"/>
    <dgm:cxn modelId="{E8EADB94-35C2-49B3-B064-F8EC2BD482B6}" type="presOf" srcId="{23379DF0-CADA-4D55-AF0E-D59199864C52}" destId="{973071E0-B929-4185-BCAE-9EDBCE041F4D}" srcOrd="0" destOrd="0" presId="urn:microsoft.com/office/officeart/2005/8/layout/process2"/>
    <dgm:cxn modelId="{39C3F0C3-D597-4F18-B3B6-F315DEA3C2EB}" type="presOf" srcId="{56DAE4F9-2F44-4F5A-9E63-C70E1C81FF1F}" destId="{93372850-D85B-46F2-A0BB-9F4BBEE4182E}" srcOrd="0" destOrd="0" presId="urn:microsoft.com/office/officeart/2005/8/layout/process2"/>
    <dgm:cxn modelId="{F470C403-98EB-4A92-BFAE-74FE64C32FEA}" type="presOf" srcId="{F71C3A5C-D8E8-45CA-A165-D74A285EAE03}" destId="{A3F26DB2-D06C-4A8C-B119-7E26684092E7}" srcOrd="1" destOrd="0" presId="urn:microsoft.com/office/officeart/2005/8/layout/process2"/>
    <dgm:cxn modelId="{07FC96C4-6DFF-49E3-8651-FD4773E4B616}" type="presParOf" srcId="{973071E0-B929-4185-BCAE-9EDBCE041F4D}" destId="{BBE00986-5D1C-4FCE-8B5F-16A8EB9F9B2A}" srcOrd="0" destOrd="0" presId="urn:microsoft.com/office/officeart/2005/8/layout/process2"/>
    <dgm:cxn modelId="{ED63E171-8756-4AA2-A9A6-ADC001CEE4E6}" type="presParOf" srcId="{973071E0-B929-4185-BCAE-9EDBCE041F4D}" destId="{3935C907-7539-4394-8E14-9260C197F62A}" srcOrd="1" destOrd="0" presId="urn:microsoft.com/office/officeart/2005/8/layout/process2"/>
    <dgm:cxn modelId="{46C338F2-DD7C-4AB0-8FAF-DCA7A765332E}" type="presParOf" srcId="{3935C907-7539-4394-8E14-9260C197F62A}" destId="{B33828D6-7692-4565-AFEF-525C60CE6F1F}" srcOrd="0" destOrd="0" presId="urn:microsoft.com/office/officeart/2005/8/layout/process2"/>
    <dgm:cxn modelId="{682FE9F5-4854-4E57-AE50-F986756C484F}" type="presParOf" srcId="{973071E0-B929-4185-BCAE-9EDBCE041F4D}" destId="{93372850-D85B-46F2-A0BB-9F4BBEE4182E}" srcOrd="2" destOrd="0" presId="urn:microsoft.com/office/officeart/2005/8/layout/process2"/>
    <dgm:cxn modelId="{646F8EA8-32DA-4CFB-8CDF-6A924B0592DE}" type="presParOf" srcId="{973071E0-B929-4185-BCAE-9EDBCE041F4D}" destId="{E45F4728-6CAD-480A-8A82-25D8F5711911}" srcOrd="3" destOrd="0" presId="urn:microsoft.com/office/officeart/2005/8/layout/process2"/>
    <dgm:cxn modelId="{F4CD142A-BA3A-47A4-AEB7-2816D9A970C7}" type="presParOf" srcId="{E45F4728-6CAD-480A-8A82-25D8F5711911}" destId="{D08BD5A3-78AA-4D93-92BC-E2CBBC1F2948}" srcOrd="0" destOrd="0" presId="urn:microsoft.com/office/officeart/2005/8/layout/process2"/>
    <dgm:cxn modelId="{3CF93449-EE01-42C9-8D16-51CCB734BD61}" type="presParOf" srcId="{973071E0-B929-4185-BCAE-9EDBCE041F4D}" destId="{FAABFB98-4E39-4FD0-BE86-9708182E1DF5}" srcOrd="4" destOrd="0" presId="urn:microsoft.com/office/officeart/2005/8/layout/process2"/>
    <dgm:cxn modelId="{4CC9E549-4A63-4443-85C7-67334DE235A0}" type="presParOf" srcId="{973071E0-B929-4185-BCAE-9EDBCE041F4D}" destId="{04F24BA8-F4F9-47A9-9ADC-D22CA140D8E5}" srcOrd="5" destOrd="0" presId="urn:microsoft.com/office/officeart/2005/8/layout/process2"/>
    <dgm:cxn modelId="{6785642E-7B60-40B7-9292-61786F4A8E77}" type="presParOf" srcId="{04F24BA8-F4F9-47A9-9ADC-D22CA140D8E5}" destId="{A3F26DB2-D06C-4A8C-B119-7E26684092E7}" srcOrd="0" destOrd="0" presId="urn:microsoft.com/office/officeart/2005/8/layout/process2"/>
    <dgm:cxn modelId="{8C0D5037-0539-41F4-AD8D-EAD1E0AB308E}" type="presParOf" srcId="{973071E0-B929-4185-BCAE-9EDBCE041F4D}" destId="{99207C87-398D-45BC-B4D8-5C03C1F4CDEB}"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0" y="0"/>
          <a:ext cx="1008742" cy="1016000"/>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PP Master Data</a:t>
          </a:r>
          <a:endParaRPr lang="en-US" sz="1300" kern="1200" dirty="0"/>
        </a:p>
      </dsp:txBody>
      <dsp:txXfrm>
        <a:off x="29545" y="29545"/>
        <a:ext cx="949652" cy="956910"/>
      </dsp:txXfrm>
    </dsp:sp>
    <dsp:sp modelId="{3935C907-7539-4394-8E14-9260C197F62A}">
      <dsp:nvSpPr>
        <dsp:cNvPr id="0" name=""/>
        <dsp:cNvSpPr/>
      </dsp:nvSpPr>
      <dsp:spPr>
        <a:xfrm rot="5400000">
          <a:off x="313871" y="1041399"/>
          <a:ext cx="380999" cy="457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367211" y="1079499"/>
        <a:ext cx="274320" cy="266699"/>
      </dsp:txXfrm>
    </dsp:sp>
    <dsp:sp modelId="{FAABFB98-4E39-4FD0-BE86-9708182E1DF5}">
      <dsp:nvSpPr>
        <dsp:cNvPr id="0" name=""/>
        <dsp:cNvSpPr/>
      </dsp:nvSpPr>
      <dsp:spPr>
        <a:xfrm>
          <a:off x="0" y="1523999"/>
          <a:ext cx="1008742" cy="1016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PP Processes</a:t>
          </a:r>
          <a:endParaRPr lang="en-US" sz="1300" kern="1200" dirty="0"/>
        </a:p>
      </dsp:txBody>
      <dsp:txXfrm>
        <a:off x="29545" y="1553544"/>
        <a:ext cx="949652" cy="956910"/>
      </dsp:txXfrm>
    </dsp:sp>
    <dsp:sp modelId="{04F24BA8-F4F9-47A9-9ADC-D22CA140D8E5}">
      <dsp:nvSpPr>
        <dsp:cNvPr id="0" name=""/>
        <dsp:cNvSpPr/>
      </dsp:nvSpPr>
      <dsp:spPr>
        <a:xfrm rot="5400000">
          <a:off x="313870" y="2565399"/>
          <a:ext cx="381000" cy="457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367210" y="2603499"/>
        <a:ext cx="274320" cy="266700"/>
      </dsp:txXfrm>
    </dsp:sp>
    <dsp:sp modelId="{99207C87-398D-45BC-B4D8-5C03C1F4CDEB}">
      <dsp:nvSpPr>
        <dsp:cNvPr id="0" name=""/>
        <dsp:cNvSpPr/>
      </dsp:nvSpPr>
      <dsp:spPr>
        <a:xfrm>
          <a:off x="0" y="3047999"/>
          <a:ext cx="1008742" cy="1016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Question?</a:t>
          </a:r>
          <a:endParaRPr lang="en-US" sz="1300" kern="1200" dirty="0"/>
        </a:p>
      </dsp:txBody>
      <dsp:txXfrm>
        <a:off x="29545" y="3077544"/>
        <a:ext cx="949652" cy="95691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0" y="0"/>
          <a:ext cx="1008742" cy="1016000"/>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PP Master Data</a:t>
          </a:r>
          <a:endParaRPr lang="en-US" sz="1300" kern="1200" dirty="0"/>
        </a:p>
      </dsp:txBody>
      <dsp:txXfrm>
        <a:off x="29545" y="29545"/>
        <a:ext cx="949652" cy="956910"/>
      </dsp:txXfrm>
    </dsp:sp>
    <dsp:sp modelId="{3935C907-7539-4394-8E14-9260C197F62A}">
      <dsp:nvSpPr>
        <dsp:cNvPr id="0" name=""/>
        <dsp:cNvSpPr/>
      </dsp:nvSpPr>
      <dsp:spPr>
        <a:xfrm rot="5400000">
          <a:off x="313871" y="1041399"/>
          <a:ext cx="380999" cy="457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367211" y="1079499"/>
        <a:ext cx="274320" cy="266699"/>
      </dsp:txXfrm>
    </dsp:sp>
    <dsp:sp modelId="{FAABFB98-4E39-4FD0-BE86-9708182E1DF5}">
      <dsp:nvSpPr>
        <dsp:cNvPr id="0" name=""/>
        <dsp:cNvSpPr/>
      </dsp:nvSpPr>
      <dsp:spPr>
        <a:xfrm>
          <a:off x="0" y="1523999"/>
          <a:ext cx="1008742" cy="1016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PP Processes</a:t>
          </a:r>
          <a:endParaRPr lang="en-US" sz="1300" kern="1200" dirty="0"/>
        </a:p>
      </dsp:txBody>
      <dsp:txXfrm>
        <a:off x="29545" y="1553544"/>
        <a:ext cx="949652" cy="956910"/>
      </dsp:txXfrm>
    </dsp:sp>
    <dsp:sp modelId="{04F24BA8-F4F9-47A9-9ADC-D22CA140D8E5}">
      <dsp:nvSpPr>
        <dsp:cNvPr id="0" name=""/>
        <dsp:cNvSpPr/>
      </dsp:nvSpPr>
      <dsp:spPr>
        <a:xfrm rot="5400000">
          <a:off x="313870" y="2565399"/>
          <a:ext cx="381000" cy="457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367210" y="2603499"/>
        <a:ext cx="274320" cy="266700"/>
      </dsp:txXfrm>
    </dsp:sp>
    <dsp:sp modelId="{99207C87-398D-45BC-B4D8-5C03C1F4CDEB}">
      <dsp:nvSpPr>
        <dsp:cNvPr id="0" name=""/>
        <dsp:cNvSpPr/>
      </dsp:nvSpPr>
      <dsp:spPr>
        <a:xfrm>
          <a:off x="0" y="3047999"/>
          <a:ext cx="1008742" cy="1016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Question?</a:t>
          </a:r>
          <a:endParaRPr lang="en-US" sz="1300" kern="1200" dirty="0"/>
        </a:p>
      </dsp:txBody>
      <dsp:txXfrm>
        <a:off x="29545" y="3077544"/>
        <a:ext cx="949652" cy="95691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0" y="0"/>
          <a:ext cx="1008742" cy="1016000"/>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PP Master Data</a:t>
          </a:r>
          <a:endParaRPr lang="en-US" sz="1300" kern="1200" dirty="0"/>
        </a:p>
      </dsp:txBody>
      <dsp:txXfrm>
        <a:off x="29545" y="29545"/>
        <a:ext cx="949652" cy="956910"/>
      </dsp:txXfrm>
    </dsp:sp>
    <dsp:sp modelId="{3935C907-7539-4394-8E14-9260C197F62A}">
      <dsp:nvSpPr>
        <dsp:cNvPr id="0" name=""/>
        <dsp:cNvSpPr/>
      </dsp:nvSpPr>
      <dsp:spPr>
        <a:xfrm rot="5400000">
          <a:off x="313871" y="1041399"/>
          <a:ext cx="380999" cy="457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367211" y="1079499"/>
        <a:ext cx="274320" cy="266699"/>
      </dsp:txXfrm>
    </dsp:sp>
    <dsp:sp modelId="{FAABFB98-4E39-4FD0-BE86-9708182E1DF5}">
      <dsp:nvSpPr>
        <dsp:cNvPr id="0" name=""/>
        <dsp:cNvSpPr/>
      </dsp:nvSpPr>
      <dsp:spPr>
        <a:xfrm>
          <a:off x="0" y="1523999"/>
          <a:ext cx="1008742" cy="1016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PP Processes</a:t>
          </a:r>
          <a:endParaRPr lang="en-US" sz="1300" kern="1200" dirty="0"/>
        </a:p>
      </dsp:txBody>
      <dsp:txXfrm>
        <a:off x="29545" y="1553544"/>
        <a:ext cx="949652" cy="956910"/>
      </dsp:txXfrm>
    </dsp:sp>
    <dsp:sp modelId="{04F24BA8-F4F9-47A9-9ADC-D22CA140D8E5}">
      <dsp:nvSpPr>
        <dsp:cNvPr id="0" name=""/>
        <dsp:cNvSpPr/>
      </dsp:nvSpPr>
      <dsp:spPr>
        <a:xfrm rot="5400000">
          <a:off x="313870" y="2565399"/>
          <a:ext cx="381000" cy="457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367210" y="2603499"/>
        <a:ext cx="274320" cy="266700"/>
      </dsp:txXfrm>
    </dsp:sp>
    <dsp:sp modelId="{99207C87-398D-45BC-B4D8-5C03C1F4CDEB}">
      <dsp:nvSpPr>
        <dsp:cNvPr id="0" name=""/>
        <dsp:cNvSpPr/>
      </dsp:nvSpPr>
      <dsp:spPr>
        <a:xfrm>
          <a:off x="0" y="3047999"/>
          <a:ext cx="1008742" cy="1016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Question?</a:t>
          </a:r>
          <a:endParaRPr lang="en-US" sz="1300" kern="1200" dirty="0"/>
        </a:p>
      </dsp:txBody>
      <dsp:txXfrm>
        <a:off x="29545" y="3077544"/>
        <a:ext cx="949652" cy="95691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10257" y="1612"/>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Yêu</a:t>
          </a:r>
          <a:r>
            <a:rPr lang="en-US" sz="1000" kern="1200" dirty="0" smtClean="0"/>
            <a:t> </a:t>
          </a:r>
          <a:r>
            <a:rPr lang="en-US" sz="1000" kern="1200" dirty="0" err="1" smtClean="0"/>
            <a:t>cầu</a:t>
          </a:r>
          <a:r>
            <a:rPr lang="en-US" sz="1000" kern="1200" dirty="0" smtClean="0"/>
            <a:t> </a:t>
          </a:r>
          <a:r>
            <a:rPr lang="en-US" sz="1000" kern="1200" dirty="0" err="1" smtClean="0"/>
            <a:t>cung</a:t>
          </a:r>
          <a:r>
            <a:rPr lang="en-US" sz="1000" kern="1200" dirty="0" smtClean="0"/>
            <a:t> </a:t>
          </a:r>
          <a:r>
            <a:rPr lang="en-US" sz="1000" kern="1200" dirty="0" err="1" smtClean="0"/>
            <a:t>ứng</a:t>
          </a:r>
          <a:endParaRPr lang="en-US" sz="1000" kern="1200" dirty="0"/>
        </a:p>
      </dsp:txBody>
      <dsp:txXfrm>
        <a:off x="24249" y="15604"/>
        <a:ext cx="960243" cy="449754"/>
      </dsp:txXfrm>
    </dsp:sp>
    <dsp:sp modelId="{3935C907-7539-4394-8E14-9260C197F62A}">
      <dsp:nvSpPr>
        <dsp:cNvPr id="0" name=""/>
        <dsp:cNvSpPr/>
      </dsp:nvSpPr>
      <dsp:spPr>
        <a:xfrm rot="5400000">
          <a:off x="414795" y="491294"/>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509210"/>
        <a:ext cx="128990" cy="125406"/>
      </dsp:txXfrm>
    </dsp:sp>
    <dsp:sp modelId="{FAABFB98-4E39-4FD0-BE86-9708182E1DF5}">
      <dsp:nvSpPr>
        <dsp:cNvPr id="0" name=""/>
        <dsp:cNvSpPr/>
      </dsp:nvSpPr>
      <dsp:spPr>
        <a:xfrm>
          <a:off x="10257" y="71821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732211"/>
        <a:ext cx="960243" cy="449754"/>
      </dsp:txXfrm>
    </dsp:sp>
    <dsp:sp modelId="{04F24BA8-F4F9-47A9-9ADC-D22CA140D8E5}">
      <dsp:nvSpPr>
        <dsp:cNvPr id="0" name=""/>
        <dsp:cNvSpPr/>
      </dsp:nvSpPr>
      <dsp:spPr>
        <a:xfrm rot="5400000">
          <a:off x="414795" y="1207901"/>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225817"/>
        <a:ext cx="128990" cy="125406"/>
      </dsp:txXfrm>
    </dsp:sp>
    <dsp:sp modelId="{99207C87-398D-45BC-B4D8-5C03C1F4CDEB}">
      <dsp:nvSpPr>
        <dsp:cNvPr id="0" name=""/>
        <dsp:cNvSpPr/>
      </dsp:nvSpPr>
      <dsp:spPr>
        <a:xfrm>
          <a:off x="10257" y="1434827"/>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Gom</a:t>
          </a:r>
          <a:r>
            <a:rPr lang="en-US" sz="1000" kern="1200" dirty="0" smtClean="0"/>
            <a:t> </a:t>
          </a:r>
          <a:r>
            <a:rPr lang="en-US" sz="1000" kern="1200" dirty="0" err="1" smtClean="0"/>
            <a:t>hàng</a:t>
          </a:r>
          <a:r>
            <a:rPr lang="en-US" sz="1000" kern="1200" dirty="0" smtClean="0"/>
            <a:t> – Picking list</a:t>
          </a:r>
          <a:endParaRPr lang="en-US" sz="1000" kern="1200" dirty="0"/>
        </a:p>
      </dsp:txBody>
      <dsp:txXfrm>
        <a:off x="24249" y="1448819"/>
        <a:ext cx="960243" cy="449754"/>
      </dsp:txXfrm>
    </dsp:sp>
    <dsp:sp modelId="{1A64BD3D-2E3A-4C92-AE1F-AAA8E0F16E83}">
      <dsp:nvSpPr>
        <dsp:cNvPr id="0" name=""/>
        <dsp:cNvSpPr/>
      </dsp:nvSpPr>
      <dsp:spPr>
        <a:xfrm rot="5400000">
          <a:off x="414795" y="1924508"/>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942424"/>
        <a:ext cx="128990" cy="125406"/>
      </dsp:txXfrm>
    </dsp:sp>
    <dsp:sp modelId="{E9F1D7BE-2E1A-4465-BF94-A36D68B213C3}">
      <dsp:nvSpPr>
        <dsp:cNvPr id="0" name=""/>
        <dsp:cNvSpPr/>
      </dsp:nvSpPr>
      <dsp:spPr>
        <a:xfrm>
          <a:off x="10257" y="2151434"/>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Kết</a:t>
          </a:r>
          <a:r>
            <a:rPr lang="en-US" sz="1000" kern="1200" dirty="0" smtClean="0"/>
            <a:t> </a:t>
          </a:r>
          <a:r>
            <a:rPr lang="en-US" sz="1000" kern="1200" dirty="0" err="1" smtClean="0"/>
            <a:t>xuất</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2165426"/>
        <a:ext cx="960243" cy="449754"/>
      </dsp:txXfrm>
    </dsp:sp>
    <dsp:sp modelId="{8B837F90-6EEC-4C00-BC6C-1A4F529189CF}">
      <dsp:nvSpPr>
        <dsp:cNvPr id="0" name=""/>
        <dsp:cNvSpPr/>
      </dsp:nvSpPr>
      <dsp:spPr>
        <a:xfrm rot="5400000">
          <a:off x="414795" y="2641116"/>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2659032"/>
        <a:ext cx="128990" cy="125406"/>
      </dsp:txXfrm>
    </dsp:sp>
    <dsp:sp modelId="{E64BA1D2-C527-4D05-BC9A-3BD3EA6267AD}">
      <dsp:nvSpPr>
        <dsp:cNvPr id="0" name=""/>
        <dsp:cNvSpPr/>
      </dsp:nvSpPr>
      <dsp:spPr>
        <a:xfrm>
          <a:off x="10257" y="2868041"/>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Xác</a:t>
          </a:r>
          <a:r>
            <a:rPr lang="en-US" sz="1000" kern="1200" dirty="0" smtClean="0"/>
            <a:t> </a:t>
          </a:r>
          <a:r>
            <a:rPr lang="en-US" sz="1000" kern="1200" dirty="0" err="1" smtClean="0"/>
            <a:t>thực</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smtClean="0"/>
        </a:p>
      </dsp:txBody>
      <dsp:txXfrm>
        <a:off x="24249" y="2882033"/>
        <a:ext cx="960243" cy="449754"/>
      </dsp:txXfrm>
    </dsp:sp>
    <dsp:sp modelId="{4267856E-3F7D-4062-B935-CE80A49DEA97}">
      <dsp:nvSpPr>
        <dsp:cNvPr id="0" name=""/>
        <dsp:cNvSpPr/>
      </dsp:nvSpPr>
      <dsp:spPr>
        <a:xfrm rot="5400000">
          <a:off x="414795" y="3357723"/>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3375639"/>
        <a:ext cx="128990" cy="125406"/>
      </dsp:txXfrm>
    </dsp:sp>
    <dsp:sp modelId="{95C4A1A7-8EF2-49A6-A0F3-EC5DB83E3B07}">
      <dsp:nvSpPr>
        <dsp:cNvPr id="0" name=""/>
        <dsp:cNvSpPr/>
      </dsp:nvSpPr>
      <dsp:spPr>
        <a:xfrm>
          <a:off x="10257" y="358464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Nhập</a:t>
          </a:r>
          <a:r>
            <a:rPr lang="en-US" sz="1000" kern="1200" dirty="0" smtClean="0"/>
            <a:t> </a:t>
          </a:r>
          <a:r>
            <a:rPr lang="en-US" sz="1000" kern="1200" dirty="0" err="1" smtClean="0"/>
            <a:t>kho</a:t>
          </a:r>
          <a:endParaRPr lang="en-US" sz="1000" kern="1200" dirty="0" smtClean="0"/>
        </a:p>
      </dsp:txBody>
      <dsp:txXfrm>
        <a:off x="24249" y="3598641"/>
        <a:ext cx="960243" cy="44975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10257" y="1612"/>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Yêu</a:t>
          </a:r>
          <a:r>
            <a:rPr lang="en-US" sz="1000" kern="1200" dirty="0" smtClean="0"/>
            <a:t> </a:t>
          </a:r>
          <a:r>
            <a:rPr lang="en-US" sz="1000" kern="1200" dirty="0" err="1" smtClean="0"/>
            <a:t>cầu</a:t>
          </a:r>
          <a:r>
            <a:rPr lang="en-US" sz="1000" kern="1200" dirty="0" smtClean="0"/>
            <a:t> </a:t>
          </a:r>
          <a:r>
            <a:rPr lang="en-US" sz="1000" kern="1200" dirty="0" err="1" smtClean="0"/>
            <a:t>cung</a:t>
          </a:r>
          <a:r>
            <a:rPr lang="en-US" sz="1000" kern="1200" dirty="0" smtClean="0"/>
            <a:t> </a:t>
          </a:r>
          <a:r>
            <a:rPr lang="en-US" sz="1000" kern="1200" dirty="0" err="1" smtClean="0"/>
            <a:t>ứng</a:t>
          </a:r>
          <a:endParaRPr lang="en-US" sz="1000" kern="1200" dirty="0"/>
        </a:p>
      </dsp:txBody>
      <dsp:txXfrm>
        <a:off x="24249" y="15604"/>
        <a:ext cx="960243" cy="449754"/>
      </dsp:txXfrm>
    </dsp:sp>
    <dsp:sp modelId="{3935C907-7539-4394-8E14-9260C197F62A}">
      <dsp:nvSpPr>
        <dsp:cNvPr id="0" name=""/>
        <dsp:cNvSpPr/>
      </dsp:nvSpPr>
      <dsp:spPr>
        <a:xfrm rot="5400000">
          <a:off x="414795" y="491294"/>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509210"/>
        <a:ext cx="128990" cy="125406"/>
      </dsp:txXfrm>
    </dsp:sp>
    <dsp:sp modelId="{FAABFB98-4E39-4FD0-BE86-9708182E1DF5}">
      <dsp:nvSpPr>
        <dsp:cNvPr id="0" name=""/>
        <dsp:cNvSpPr/>
      </dsp:nvSpPr>
      <dsp:spPr>
        <a:xfrm>
          <a:off x="10257" y="71821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732211"/>
        <a:ext cx="960243" cy="449754"/>
      </dsp:txXfrm>
    </dsp:sp>
    <dsp:sp modelId="{04F24BA8-F4F9-47A9-9ADC-D22CA140D8E5}">
      <dsp:nvSpPr>
        <dsp:cNvPr id="0" name=""/>
        <dsp:cNvSpPr/>
      </dsp:nvSpPr>
      <dsp:spPr>
        <a:xfrm rot="5400000">
          <a:off x="414795" y="1207901"/>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225817"/>
        <a:ext cx="128990" cy="125406"/>
      </dsp:txXfrm>
    </dsp:sp>
    <dsp:sp modelId="{99207C87-398D-45BC-B4D8-5C03C1F4CDEB}">
      <dsp:nvSpPr>
        <dsp:cNvPr id="0" name=""/>
        <dsp:cNvSpPr/>
      </dsp:nvSpPr>
      <dsp:spPr>
        <a:xfrm>
          <a:off x="10257" y="1434827"/>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Gom</a:t>
          </a:r>
          <a:r>
            <a:rPr lang="en-US" sz="1000" kern="1200" dirty="0" smtClean="0"/>
            <a:t> </a:t>
          </a:r>
          <a:r>
            <a:rPr lang="en-US" sz="1000" kern="1200" dirty="0" err="1" smtClean="0"/>
            <a:t>hàng</a:t>
          </a:r>
          <a:r>
            <a:rPr lang="en-US" sz="1000" kern="1200" dirty="0" smtClean="0"/>
            <a:t> – Picking list</a:t>
          </a:r>
          <a:endParaRPr lang="en-US" sz="1000" kern="1200" dirty="0"/>
        </a:p>
      </dsp:txBody>
      <dsp:txXfrm>
        <a:off x="24249" y="1448819"/>
        <a:ext cx="960243" cy="449754"/>
      </dsp:txXfrm>
    </dsp:sp>
    <dsp:sp modelId="{1A64BD3D-2E3A-4C92-AE1F-AAA8E0F16E83}">
      <dsp:nvSpPr>
        <dsp:cNvPr id="0" name=""/>
        <dsp:cNvSpPr/>
      </dsp:nvSpPr>
      <dsp:spPr>
        <a:xfrm rot="5400000">
          <a:off x="414795" y="1924508"/>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942424"/>
        <a:ext cx="128990" cy="125406"/>
      </dsp:txXfrm>
    </dsp:sp>
    <dsp:sp modelId="{E9F1D7BE-2E1A-4465-BF94-A36D68B213C3}">
      <dsp:nvSpPr>
        <dsp:cNvPr id="0" name=""/>
        <dsp:cNvSpPr/>
      </dsp:nvSpPr>
      <dsp:spPr>
        <a:xfrm>
          <a:off x="10257" y="2151434"/>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Kết</a:t>
          </a:r>
          <a:r>
            <a:rPr lang="en-US" sz="1000" kern="1200" dirty="0" smtClean="0"/>
            <a:t> </a:t>
          </a:r>
          <a:r>
            <a:rPr lang="en-US" sz="1000" kern="1200" dirty="0" err="1" smtClean="0"/>
            <a:t>xuất</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2165426"/>
        <a:ext cx="960243" cy="449754"/>
      </dsp:txXfrm>
    </dsp:sp>
    <dsp:sp modelId="{8B837F90-6EEC-4C00-BC6C-1A4F529189CF}">
      <dsp:nvSpPr>
        <dsp:cNvPr id="0" name=""/>
        <dsp:cNvSpPr/>
      </dsp:nvSpPr>
      <dsp:spPr>
        <a:xfrm rot="5400000">
          <a:off x="414795" y="2641116"/>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2659032"/>
        <a:ext cx="128990" cy="125406"/>
      </dsp:txXfrm>
    </dsp:sp>
    <dsp:sp modelId="{E64BA1D2-C527-4D05-BC9A-3BD3EA6267AD}">
      <dsp:nvSpPr>
        <dsp:cNvPr id="0" name=""/>
        <dsp:cNvSpPr/>
      </dsp:nvSpPr>
      <dsp:spPr>
        <a:xfrm>
          <a:off x="10257" y="2868041"/>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Xác</a:t>
          </a:r>
          <a:r>
            <a:rPr lang="en-US" sz="1000" kern="1200" dirty="0" smtClean="0"/>
            <a:t> </a:t>
          </a:r>
          <a:r>
            <a:rPr lang="en-US" sz="1000" kern="1200" dirty="0" err="1" smtClean="0"/>
            <a:t>thực</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smtClean="0"/>
        </a:p>
      </dsp:txBody>
      <dsp:txXfrm>
        <a:off x="24249" y="2882033"/>
        <a:ext cx="960243" cy="449754"/>
      </dsp:txXfrm>
    </dsp:sp>
    <dsp:sp modelId="{4267856E-3F7D-4062-B935-CE80A49DEA97}">
      <dsp:nvSpPr>
        <dsp:cNvPr id="0" name=""/>
        <dsp:cNvSpPr/>
      </dsp:nvSpPr>
      <dsp:spPr>
        <a:xfrm rot="5400000">
          <a:off x="414795" y="3357723"/>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3375639"/>
        <a:ext cx="128990" cy="125406"/>
      </dsp:txXfrm>
    </dsp:sp>
    <dsp:sp modelId="{95C4A1A7-8EF2-49A6-A0F3-EC5DB83E3B07}">
      <dsp:nvSpPr>
        <dsp:cNvPr id="0" name=""/>
        <dsp:cNvSpPr/>
      </dsp:nvSpPr>
      <dsp:spPr>
        <a:xfrm>
          <a:off x="10257" y="358464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Nhập</a:t>
          </a:r>
          <a:r>
            <a:rPr lang="en-US" sz="1000" kern="1200" dirty="0" smtClean="0"/>
            <a:t> </a:t>
          </a:r>
          <a:r>
            <a:rPr lang="en-US" sz="1000" kern="1200" dirty="0" err="1" smtClean="0"/>
            <a:t>kho</a:t>
          </a:r>
          <a:endParaRPr lang="en-US" sz="1000" kern="1200" dirty="0" smtClean="0"/>
        </a:p>
      </dsp:txBody>
      <dsp:txXfrm>
        <a:off x="24249" y="3598641"/>
        <a:ext cx="960243" cy="44975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10257" y="1612"/>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Yêu</a:t>
          </a:r>
          <a:r>
            <a:rPr lang="en-US" sz="1000" kern="1200" dirty="0" smtClean="0"/>
            <a:t> </a:t>
          </a:r>
          <a:r>
            <a:rPr lang="en-US" sz="1000" kern="1200" dirty="0" err="1" smtClean="0"/>
            <a:t>cầu</a:t>
          </a:r>
          <a:r>
            <a:rPr lang="en-US" sz="1000" kern="1200" dirty="0" smtClean="0"/>
            <a:t> </a:t>
          </a:r>
          <a:r>
            <a:rPr lang="en-US" sz="1000" kern="1200" dirty="0" err="1" smtClean="0"/>
            <a:t>cung</a:t>
          </a:r>
          <a:r>
            <a:rPr lang="en-US" sz="1000" kern="1200" dirty="0" smtClean="0"/>
            <a:t> </a:t>
          </a:r>
          <a:r>
            <a:rPr lang="en-US" sz="1000" kern="1200" dirty="0" err="1" smtClean="0"/>
            <a:t>ứng</a:t>
          </a:r>
          <a:endParaRPr lang="en-US" sz="1000" kern="1200" dirty="0"/>
        </a:p>
      </dsp:txBody>
      <dsp:txXfrm>
        <a:off x="24249" y="15604"/>
        <a:ext cx="960243" cy="449754"/>
      </dsp:txXfrm>
    </dsp:sp>
    <dsp:sp modelId="{3935C907-7539-4394-8E14-9260C197F62A}">
      <dsp:nvSpPr>
        <dsp:cNvPr id="0" name=""/>
        <dsp:cNvSpPr/>
      </dsp:nvSpPr>
      <dsp:spPr>
        <a:xfrm rot="5400000">
          <a:off x="414795" y="491294"/>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509210"/>
        <a:ext cx="128990" cy="125406"/>
      </dsp:txXfrm>
    </dsp:sp>
    <dsp:sp modelId="{FAABFB98-4E39-4FD0-BE86-9708182E1DF5}">
      <dsp:nvSpPr>
        <dsp:cNvPr id="0" name=""/>
        <dsp:cNvSpPr/>
      </dsp:nvSpPr>
      <dsp:spPr>
        <a:xfrm>
          <a:off x="10257" y="71821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732211"/>
        <a:ext cx="960243" cy="449754"/>
      </dsp:txXfrm>
    </dsp:sp>
    <dsp:sp modelId="{04F24BA8-F4F9-47A9-9ADC-D22CA140D8E5}">
      <dsp:nvSpPr>
        <dsp:cNvPr id="0" name=""/>
        <dsp:cNvSpPr/>
      </dsp:nvSpPr>
      <dsp:spPr>
        <a:xfrm rot="5400000">
          <a:off x="414795" y="1207901"/>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225817"/>
        <a:ext cx="128990" cy="125406"/>
      </dsp:txXfrm>
    </dsp:sp>
    <dsp:sp modelId="{99207C87-398D-45BC-B4D8-5C03C1F4CDEB}">
      <dsp:nvSpPr>
        <dsp:cNvPr id="0" name=""/>
        <dsp:cNvSpPr/>
      </dsp:nvSpPr>
      <dsp:spPr>
        <a:xfrm>
          <a:off x="10257" y="1434827"/>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Gom</a:t>
          </a:r>
          <a:r>
            <a:rPr lang="en-US" sz="1000" kern="1200" dirty="0" smtClean="0"/>
            <a:t> </a:t>
          </a:r>
          <a:r>
            <a:rPr lang="en-US" sz="1000" kern="1200" dirty="0" err="1" smtClean="0"/>
            <a:t>hàng</a:t>
          </a:r>
          <a:r>
            <a:rPr lang="en-US" sz="1000" kern="1200" dirty="0" smtClean="0"/>
            <a:t> – Picking list</a:t>
          </a:r>
          <a:endParaRPr lang="en-US" sz="1000" kern="1200" dirty="0"/>
        </a:p>
      </dsp:txBody>
      <dsp:txXfrm>
        <a:off x="24249" y="1448819"/>
        <a:ext cx="960243" cy="449754"/>
      </dsp:txXfrm>
    </dsp:sp>
    <dsp:sp modelId="{1A64BD3D-2E3A-4C92-AE1F-AAA8E0F16E83}">
      <dsp:nvSpPr>
        <dsp:cNvPr id="0" name=""/>
        <dsp:cNvSpPr/>
      </dsp:nvSpPr>
      <dsp:spPr>
        <a:xfrm rot="5400000">
          <a:off x="414795" y="1924508"/>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942424"/>
        <a:ext cx="128990" cy="125406"/>
      </dsp:txXfrm>
    </dsp:sp>
    <dsp:sp modelId="{E9F1D7BE-2E1A-4465-BF94-A36D68B213C3}">
      <dsp:nvSpPr>
        <dsp:cNvPr id="0" name=""/>
        <dsp:cNvSpPr/>
      </dsp:nvSpPr>
      <dsp:spPr>
        <a:xfrm>
          <a:off x="10257" y="2151434"/>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Kết</a:t>
          </a:r>
          <a:r>
            <a:rPr lang="en-US" sz="1000" kern="1200" dirty="0" smtClean="0"/>
            <a:t> </a:t>
          </a:r>
          <a:r>
            <a:rPr lang="en-US" sz="1000" kern="1200" dirty="0" err="1" smtClean="0"/>
            <a:t>xuất</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2165426"/>
        <a:ext cx="960243" cy="449754"/>
      </dsp:txXfrm>
    </dsp:sp>
    <dsp:sp modelId="{8B837F90-6EEC-4C00-BC6C-1A4F529189CF}">
      <dsp:nvSpPr>
        <dsp:cNvPr id="0" name=""/>
        <dsp:cNvSpPr/>
      </dsp:nvSpPr>
      <dsp:spPr>
        <a:xfrm rot="5400000">
          <a:off x="414795" y="2641116"/>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2659032"/>
        <a:ext cx="128990" cy="125406"/>
      </dsp:txXfrm>
    </dsp:sp>
    <dsp:sp modelId="{E64BA1D2-C527-4D05-BC9A-3BD3EA6267AD}">
      <dsp:nvSpPr>
        <dsp:cNvPr id="0" name=""/>
        <dsp:cNvSpPr/>
      </dsp:nvSpPr>
      <dsp:spPr>
        <a:xfrm>
          <a:off x="10257" y="2868041"/>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Xác</a:t>
          </a:r>
          <a:r>
            <a:rPr lang="en-US" sz="1000" kern="1200" dirty="0" smtClean="0"/>
            <a:t> </a:t>
          </a:r>
          <a:r>
            <a:rPr lang="en-US" sz="1000" kern="1200" dirty="0" err="1" smtClean="0"/>
            <a:t>thực</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smtClean="0"/>
        </a:p>
      </dsp:txBody>
      <dsp:txXfrm>
        <a:off x="24249" y="2882033"/>
        <a:ext cx="960243" cy="449754"/>
      </dsp:txXfrm>
    </dsp:sp>
    <dsp:sp modelId="{4267856E-3F7D-4062-B935-CE80A49DEA97}">
      <dsp:nvSpPr>
        <dsp:cNvPr id="0" name=""/>
        <dsp:cNvSpPr/>
      </dsp:nvSpPr>
      <dsp:spPr>
        <a:xfrm rot="5400000">
          <a:off x="414795" y="3357723"/>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3375639"/>
        <a:ext cx="128990" cy="125406"/>
      </dsp:txXfrm>
    </dsp:sp>
    <dsp:sp modelId="{95C4A1A7-8EF2-49A6-A0F3-EC5DB83E3B07}">
      <dsp:nvSpPr>
        <dsp:cNvPr id="0" name=""/>
        <dsp:cNvSpPr/>
      </dsp:nvSpPr>
      <dsp:spPr>
        <a:xfrm>
          <a:off x="10257" y="358464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Nhập</a:t>
          </a:r>
          <a:r>
            <a:rPr lang="en-US" sz="1000" kern="1200" dirty="0" smtClean="0"/>
            <a:t> </a:t>
          </a:r>
          <a:r>
            <a:rPr lang="en-US" sz="1000" kern="1200" dirty="0" err="1" smtClean="0"/>
            <a:t>kho</a:t>
          </a:r>
          <a:endParaRPr lang="en-US" sz="1000" kern="1200" dirty="0" smtClean="0"/>
        </a:p>
      </dsp:txBody>
      <dsp:txXfrm>
        <a:off x="24249" y="3598641"/>
        <a:ext cx="960243" cy="44975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10257" y="1612"/>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Yêu</a:t>
          </a:r>
          <a:r>
            <a:rPr lang="en-US" sz="1000" kern="1200" dirty="0" smtClean="0"/>
            <a:t> </a:t>
          </a:r>
          <a:r>
            <a:rPr lang="en-US" sz="1000" kern="1200" dirty="0" err="1" smtClean="0"/>
            <a:t>cầu</a:t>
          </a:r>
          <a:r>
            <a:rPr lang="en-US" sz="1000" kern="1200" dirty="0" smtClean="0"/>
            <a:t> </a:t>
          </a:r>
          <a:r>
            <a:rPr lang="en-US" sz="1000" kern="1200" dirty="0" err="1" smtClean="0"/>
            <a:t>cung</a:t>
          </a:r>
          <a:r>
            <a:rPr lang="en-US" sz="1000" kern="1200" dirty="0" smtClean="0"/>
            <a:t> </a:t>
          </a:r>
          <a:r>
            <a:rPr lang="en-US" sz="1000" kern="1200" dirty="0" err="1" smtClean="0"/>
            <a:t>ứng</a:t>
          </a:r>
          <a:endParaRPr lang="en-US" sz="1000" kern="1200" dirty="0"/>
        </a:p>
      </dsp:txBody>
      <dsp:txXfrm>
        <a:off x="24249" y="15604"/>
        <a:ext cx="960243" cy="449754"/>
      </dsp:txXfrm>
    </dsp:sp>
    <dsp:sp modelId="{3935C907-7539-4394-8E14-9260C197F62A}">
      <dsp:nvSpPr>
        <dsp:cNvPr id="0" name=""/>
        <dsp:cNvSpPr/>
      </dsp:nvSpPr>
      <dsp:spPr>
        <a:xfrm rot="5400000">
          <a:off x="414795" y="491294"/>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509210"/>
        <a:ext cx="128990" cy="125406"/>
      </dsp:txXfrm>
    </dsp:sp>
    <dsp:sp modelId="{FAABFB98-4E39-4FD0-BE86-9708182E1DF5}">
      <dsp:nvSpPr>
        <dsp:cNvPr id="0" name=""/>
        <dsp:cNvSpPr/>
      </dsp:nvSpPr>
      <dsp:spPr>
        <a:xfrm>
          <a:off x="10257" y="71821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732211"/>
        <a:ext cx="960243" cy="449754"/>
      </dsp:txXfrm>
    </dsp:sp>
    <dsp:sp modelId="{04F24BA8-F4F9-47A9-9ADC-D22CA140D8E5}">
      <dsp:nvSpPr>
        <dsp:cNvPr id="0" name=""/>
        <dsp:cNvSpPr/>
      </dsp:nvSpPr>
      <dsp:spPr>
        <a:xfrm rot="5400000">
          <a:off x="414795" y="1207901"/>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225817"/>
        <a:ext cx="128990" cy="125406"/>
      </dsp:txXfrm>
    </dsp:sp>
    <dsp:sp modelId="{99207C87-398D-45BC-B4D8-5C03C1F4CDEB}">
      <dsp:nvSpPr>
        <dsp:cNvPr id="0" name=""/>
        <dsp:cNvSpPr/>
      </dsp:nvSpPr>
      <dsp:spPr>
        <a:xfrm>
          <a:off x="10257" y="1434827"/>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Gom</a:t>
          </a:r>
          <a:r>
            <a:rPr lang="en-US" sz="1000" kern="1200" dirty="0" smtClean="0"/>
            <a:t> </a:t>
          </a:r>
          <a:r>
            <a:rPr lang="en-US" sz="1000" kern="1200" dirty="0" err="1" smtClean="0"/>
            <a:t>hàng</a:t>
          </a:r>
          <a:r>
            <a:rPr lang="en-US" sz="1000" kern="1200" dirty="0" smtClean="0"/>
            <a:t> – Picking list</a:t>
          </a:r>
          <a:endParaRPr lang="en-US" sz="1000" kern="1200" dirty="0"/>
        </a:p>
      </dsp:txBody>
      <dsp:txXfrm>
        <a:off x="24249" y="1448819"/>
        <a:ext cx="960243" cy="449754"/>
      </dsp:txXfrm>
    </dsp:sp>
    <dsp:sp modelId="{1A64BD3D-2E3A-4C92-AE1F-AAA8E0F16E83}">
      <dsp:nvSpPr>
        <dsp:cNvPr id="0" name=""/>
        <dsp:cNvSpPr/>
      </dsp:nvSpPr>
      <dsp:spPr>
        <a:xfrm rot="5400000">
          <a:off x="414795" y="1924508"/>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942424"/>
        <a:ext cx="128990" cy="125406"/>
      </dsp:txXfrm>
    </dsp:sp>
    <dsp:sp modelId="{E9F1D7BE-2E1A-4465-BF94-A36D68B213C3}">
      <dsp:nvSpPr>
        <dsp:cNvPr id="0" name=""/>
        <dsp:cNvSpPr/>
      </dsp:nvSpPr>
      <dsp:spPr>
        <a:xfrm>
          <a:off x="10257" y="2151434"/>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Kết</a:t>
          </a:r>
          <a:r>
            <a:rPr lang="en-US" sz="1000" kern="1200" dirty="0" smtClean="0"/>
            <a:t> </a:t>
          </a:r>
          <a:r>
            <a:rPr lang="en-US" sz="1000" kern="1200" dirty="0" err="1" smtClean="0"/>
            <a:t>xuất</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2165426"/>
        <a:ext cx="960243" cy="449754"/>
      </dsp:txXfrm>
    </dsp:sp>
    <dsp:sp modelId="{8B837F90-6EEC-4C00-BC6C-1A4F529189CF}">
      <dsp:nvSpPr>
        <dsp:cNvPr id="0" name=""/>
        <dsp:cNvSpPr/>
      </dsp:nvSpPr>
      <dsp:spPr>
        <a:xfrm rot="5400000">
          <a:off x="414795" y="2641116"/>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2659032"/>
        <a:ext cx="128990" cy="125406"/>
      </dsp:txXfrm>
    </dsp:sp>
    <dsp:sp modelId="{E64BA1D2-C527-4D05-BC9A-3BD3EA6267AD}">
      <dsp:nvSpPr>
        <dsp:cNvPr id="0" name=""/>
        <dsp:cNvSpPr/>
      </dsp:nvSpPr>
      <dsp:spPr>
        <a:xfrm>
          <a:off x="10257" y="2868041"/>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Xác</a:t>
          </a:r>
          <a:r>
            <a:rPr lang="en-US" sz="1000" kern="1200" dirty="0" smtClean="0"/>
            <a:t> </a:t>
          </a:r>
          <a:r>
            <a:rPr lang="en-US" sz="1000" kern="1200" dirty="0" err="1" smtClean="0"/>
            <a:t>thực</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smtClean="0"/>
        </a:p>
      </dsp:txBody>
      <dsp:txXfrm>
        <a:off x="24249" y="2882033"/>
        <a:ext cx="960243" cy="449754"/>
      </dsp:txXfrm>
    </dsp:sp>
    <dsp:sp modelId="{4267856E-3F7D-4062-B935-CE80A49DEA97}">
      <dsp:nvSpPr>
        <dsp:cNvPr id="0" name=""/>
        <dsp:cNvSpPr/>
      </dsp:nvSpPr>
      <dsp:spPr>
        <a:xfrm rot="5400000">
          <a:off x="414795" y="3357723"/>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3375639"/>
        <a:ext cx="128990" cy="125406"/>
      </dsp:txXfrm>
    </dsp:sp>
    <dsp:sp modelId="{95C4A1A7-8EF2-49A6-A0F3-EC5DB83E3B07}">
      <dsp:nvSpPr>
        <dsp:cNvPr id="0" name=""/>
        <dsp:cNvSpPr/>
      </dsp:nvSpPr>
      <dsp:spPr>
        <a:xfrm>
          <a:off x="10257" y="358464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Nhập</a:t>
          </a:r>
          <a:r>
            <a:rPr lang="en-US" sz="1000" kern="1200" dirty="0" smtClean="0"/>
            <a:t> </a:t>
          </a:r>
          <a:r>
            <a:rPr lang="en-US" sz="1000" kern="1200" dirty="0" err="1" smtClean="0"/>
            <a:t>kho</a:t>
          </a:r>
          <a:endParaRPr lang="en-US" sz="1000" kern="1200" dirty="0" smtClean="0"/>
        </a:p>
      </dsp:txBody>
      <dsp:txXfrm>
        <a:off x="24249" y="3598641"/>
        <a:ext cx="960243" cy="44975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10257" y="1612"/>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Yêu</a:t>
          </a:r>
          <a:r>
            <a:rPr lang="en-US" sz="1000" kern="1200" dirty="0" smtClean="0"/>
            <a:t> </a:t>
          </a:r>
          <a:r>
            <a:rPr lang="en-US" sz="1000" kern="1200" dirty="0" err="1" smtClean="0"/>
            <a:t>cầu</a:t>
          </a:r>
          <a:r>
            <a:rPr lang="en-US" sz="1000" kern="1200" dirty="0" smtClean="0"/>
            <a:t> </a:t>
          </a:r>
          <a:r>
            <a:rPr lang="en-US" sz="1000" kern="1200" dirty="0" err="1" smtClean="0"/>
            <a:t>cung</a:t>
          </a:r>
          <a:r>
            <a:rPr lang="en-US" sz="1000" kern="1200" dirty="0" smtClean="0"/>
            <a:t> </a:t>
          </a:r>
          <a:r>
            <a:rPr lang="en-US" sz="1000" kern="1200" dirty="0" err="1" smtClean="0"/>
            <a:t>ứng</a:t>
          </a:r>
          <a:endParaRPr lang="en-US" sz="1000" kern="1200" dirty="0"/>
        </a:p>
      </dsp:txBody>
      <dsp:txXfrm>
        <a:off x="24249" y="15604"/>
        <a:ext cx="960243" cy="449754"/>
      </dsp:txXfrm>
    </dsp:sp>
    <dsp:sp modelId="{3935C907-7539-4394-8E14-9260C197F62A}">
      <dsp:nvSpPr>
        <dsp:cNvPr id="0" name=""/>
        <dsp:cNvSpPr/>
      </dsp:nvSpPr>
      <dsp:spPr>
        <a:xfrm rot="5400000">
          <a:off x="414795" y="491294"/>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509210"/>
        <a:ext cx="128990" cy="125406"/>
      </dsp:txXfrm>
    </dsp:sp>
    <dsp:sp modelId="{FAABFB98-4E39-4FD0-BE86-9708182E1DF5}">
      <dsp:nvSpPr>
        <dsp:cNvPr id="0" name=""/>
        <dsp:cNvSpPr/>
      </dsp:nvSpPr>
      <dsp:spPr>
        <a:xfrm>
          <a:off x="10257" y="71821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732211"/>
        <a:ext cx="960243" cy="449754"/>
      </dsp:txXfrm>
    </dsp:sp>
    <dsp:sp modelId="{04F24BA8-F4F9-47A9-9ADC-D22CA140D8E5}">
      <dsp:nvSpPr>
        <dsp:cNvPr id="0" name=""/>
        <dsp:cNvSpPr/>
      </dsp:nvSpPr>
      <dsp:spPr>
        <a:xfrm rot="5400000">
          <a:off x="414795" y="1207901"/>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225817"/>
        <a:ext cx="128990" cy="125406"/>
      </dsp:txXfrm>
    </dsp:sp>
    <dsp:sp modelId="{99207C87-398D-45BC-B4D8-5C03C1F4CDEB}">
      <dsp:nvSpPr>
        <dsp:cNvPr id="0" name=""/>
        <dsp:cNvSpPr/>
      </dsp:nvSpPr>
      <dsp:spPr>
        <a:xfrm>
          <a:off x="10257" y="1434827"/>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Gom</a:t>
          </a:r>
          <a:r>
            <a:rPr lang="en-US" sz="1000" kern="1200" dirty="0" smtClean="0"/>
            <a:t> </a:t>
          </a:r>
          <a:r>
            <a:rPr lang="en-US" sz="1000" kern="1200" dirty="0" err="1" smtClean="0"/>
            <a:t>hàng</a:t>
          </a:r>
          <a:r>
            <a:rPr lang="en-US" sz="1000" kern="1200" dirty="0" smtClean="0"/>
            <a:t> – Picking list</a:t>
          </a:r>
          <a:endParaRPr lang="en-US" sz="1000" kern="1200" dirty="0"/>
        </a:p>
      </dsp:txBody>
      <dsp:txXfrm>
        <a:off x="24249" y="1448819"/>
        <a:ext cx="960243" cy="449754"/>
      </dsp:txXfrm>
    </dsp:sp>
    <dsp:sp modelId="{1A64BD3D-2E3A-4C92-AE1F-AAA8E0F16E83}">
      <dsp:nvSpPr>
        <dsp:cNvPr id="0" name=""/>
        <dsp:cNvSpPr/>
      </dsp:nvSpPr>
      <dsp:spPr>
        <a:xfrm rot="5400000">
          <a:off x="414795" y="1924508"/>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942424"/>
        <a:ext cx="128990" cy="125406"/>
      </dsp:txXfrm>
    </dsp:sp>
    <dsp:sp modelId="{E9F1D7BE-2E1A-4465-BF94-A36D68B213C3}">
      <dsp:nvSpPr>
        <dsp:cNvPr id="0" name=""/>
        <dsp:cNvSpPr/>
      </dsp:nvSpPr>
      <dsp:spPr>
        <a:xfrm>
          <a:off x="10257" y="2151434"/>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Kết</a:t>
          </a:r>
          <a:r>
            <a:rPr lang="en-US" sz="1000" kern="1200" dirty="0" smtClean="0"/>
            <a:t> </a:t>
          </a:r>
          <a:r>
            <a:rPr lang="en-US" sz="1000" kern="1200" dirty="0" err="1" smtClean="0"/>
            <a:t>xuất</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2165426"/>
        <a:ext cx="960243" cy="449754"/>
      </dsp:txXfrm>
    </dsp:sp>
    <dsp:sp modelId="{8B837F90-6EEC-4C00-BC6C-1A4F529189CF}">
      <dsp:nvSpPr>
        <dsp:cNvPr id="0" name=""/>
        <dsp:cNvSpPr/>
      </dsp:nvSpPr>
      <dsp:spPr>
        <a:xfrm rot="5400000">
          <a:off x="414795" y="2641116"/>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2659032"/>
        <a:ext cx="128990" cy="125406"/>
      </dsp:txXfrm>
    </dsp:sp>
    <dsp:sp modelId="{E64BA1D2-C527-4D05-BC9A-3BD3EA6267AD}">
      <dsp:nvSpPr>
        <dsp:cNvPr id="0" name=""/>
        <dsp:cNvSpPr/>
      </dsp:nvSpPr>
      <dsp:spPr>
        <a:xfrm>
          <a:off x="10257" y="2868041"/>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Xác</a:t>
          </a:r>
          <a:r>
            <a:rPr lang="en-US" sz="1000" kern="1200" dirty="0" smtClean="0"/>
            <a:t> </a:t>
          </a:r>
          <a:r>
            <a:rPr lang="en-US" sz="1000" kern="1200" dirty="0" err="1" smtClean="0"/>
            <a:t>thực</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smtClean="0"/>
        </a:p>
      </dsp:txBody>
      <dsp:txXfrm>
        <a:off x="24249" y="2882033"/>
        <a:ext cx="960243" cy="449754"/>
      </dsp:txXfrm>
    </dsp:sp>
    <dsp:sp modelId="{4267856E-3F7D-4062-B935-CE80A49DEA97}">
      <dsp:nvSpPr>
        <dsp:cNvPr id="0" name=""/>
        <dsp:cNvSpPr/>
      </dsp:nvSpPr>
      <dsp:spPr>
        <a:xfrm rot="5400000">
          <a:off x="414795" y="3357723"/>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3375639"/>
        <a:ext cx="128990" cy="125406"/>
      </dsp:txXfrm>
    </dsp:sp>
    <dsp:sp modelId="{95C4A1A7-8EF2-49A6-A0F3-EC5DB83E3B07}">
      <dsp:nvSpPr>
        <dsp:cNvPr id="0" name=""/>
        <dsp:cNvSpPr/>
      </dsp:nvSpPr>
      <dsp:spPr>
        <a:xfrm>
          <a:off x="10257" y="358464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Nhập</a:t>
          </a:r>
          <a:r>
            <a:rPr lang="en-US" sz="1000" kern="1200" dirty="0" smtClean="0"/>
            <a:t> </a:t>
          </a:r>
          <a:r>
            <a:rPr lang="en-US" sz="1000" kern="1200" dirty="0" err="1" smtClean="0"/>
            <a:t>kho</a:t>
          </a:r>
          <a:endParaRPr lang="en-US" sz="1000" kern="1200" dirty="0" smtClean="0"/>
        </a:p>
      </dsp:txBody>
      <dsp:txXfrm>
        <a:off x="24249" y="3598641"/>
        <a:ext cx="960243" cy="4497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10257" y="1612"/>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Yêu</a:t>
          </a:r>
          <a:r>
            <a:rPr lang="en-US" sz="1000" kern="1200" dirty="0" smtClean="0"/>
            <a:t> </a:t>
          </a:r>
          <a:r>
            <a:rPr lang="en-US" sz="1000" kern="1200" dirty="0" err="1" smtClean="0"/>
            <a:t>cầu</a:t>
          </a:r>
          <a:r>
            <a:rPr lang="en-US" sz="1000" kern="1200" dirty="0" smtClean="0"/>
            <a:t> </a:t>
          </a:r>
          <a:r>
            <a:rPr lang="en-US" sz="1000" kern="1200" dirty="0" err="1" smtClean="0"/>
            <a:t>cung</a:t>
          </a:r>
          <a:r>
            <a:rPr lang="en-US" sz="1000" kern="1200" dirty="0" smtClean="0"/>
            <a:t> </a:t>
          </a:r>
          <a:r>
            <a:rPr lang="en-US" sz="1000" kern="1200" dirty="0" err="1" smtClean="0"/>
            <a:t>ứng</a:t>
          </a:r>
          <a:endParaRPr lang="en-US" sz="1000" kern="1200" dirty="0"/>
        </a:p>
      </dsp:txBody>
      <dsp:txXfrm>
        <a:off x="24249" y="15604"/>
        <a:ext cx="960243" cy="449754"/>
      </dsp:txXfrm>
    </dsp:sp>
    <dsp:sp modelId="{3935C907-7539-4394-8E14-9260C197F62A}">
      <dsp:nvSpPr>
        <dsp:cNvPr id="0" name=""/>
        <dsp:cNvSpPr/>
      </dsp:nvSpPr>
      <dsp:spPr>
        <a:xfrm rot="5400000">
          <a:off x="414795" y="491294"/>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509210"/>
        <a:ext cx="128990" cy="125406"/>
      </dsp:txXfrm>
    </dsp:sp>
    <dsp:sp modelId="{FAABFB98-4E39-4FD0-BE86-9708182E1DF5}">
      <dsp:nvSpPr>
        <dsp:cNvPr id="0" name=""/>
        <dsp:cNvSpPr/>
      </dsp:nvSpPr>
      <dsp:spPr>
        <a:xfrm>
          <a:off x="10257" y="71821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732211"/>
        <a:ext cx="960243" cy="449754"/>
      </dsp:txXfrm>
    </dsp:sp>
    <dsp:sp modelId="{04F24BA8-F4F9-47A9-9ADC-D22CA140D8E5}">
      <dsp:nvSpPr>
        <dsp:cNvPr id="0" name=""/>
        <dsp:cNvSpPr/>
      </dsp:nvSpPr>
      <dsp:spPr>
        <a:xfrm rot="5400000">
          <a:off x="414795" y="1207901"/>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225817"/>
        <a:ext cx="128990" cy="125406"/>
      </dsp:txXfrm>
    </dsp:sp>
    <dsp:sp modelId="{99207C87-398D-45BC-B4D8-5C03C1F4CDEB}">
      <dsp:nvSpPr>
        <dsp:cNvPr id="0" name=""/>
        <dsp:cNvSpPr/>
      </dsp:nvSpPr>
      <dsp:spPr>
        <a:xfrm>
          <a:off x="10257" y="1434827"/>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Gom</a:t>
          </a:r>
          <a:r>
            <a:rPr lang="en-US" sz="1000" kern="1200" dirty="0" smtClean="0"/>
            <a:t> </a:t>
          </a:r>
          <a:r>
            <a:rPr lang="en-US" sz="1000" kern="1200" dirty="0" err="1" smtClean="0"/>
            <a:t>hàng</a:t>
          </a:r>
          <a:r>
            <a:rPr lang="en-US" sz="1000" kern="1200" dirty="0" smtClean="0"/>
            <a:t> – Picking list</a:t>
          </a:r>
          <a:endParaRPr lang="en-US" sz="1000" kern="1200" dirty="0"/>
        </a:p>
      </dsp:txBody>
      <dsp:txXfrm>
        <a:off x="24249" y="1448819"/>
        <a:ext cx="960243" cy="449754"/>
      </dsp:txXfrm>
    </dsp:sp>
    <dsp:sp modelId="{1A64BD3D-2E3A-4C92-AE1F-AAA8E0F16E83}">
      <dsp:nvSpPr>
        <dsp:cNvPr id="0" name=""/>
        <dsp:cNvSpPr/>
      </dsp:nvSpPr>
      <dsp:spPr>
        <a:xfrm rot="5400000">
          <a:off x="414795" y="1924508"/>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942424"/>
        <a:ext cx="128990" cy="125406"/>
      </dsp:txXfrm>
    </dsp:sp>
    <dsp:sp modelId="{E9F1D7BE-2E1A-4465-BF94-A36D68B213C3}">
      <dsp:nvSpPr>
        <dsp:cNvPr id="0" name=""/>
        <dsp:cNvSpPr/>
      </dsp:nvSpPr>
      <dsp:spPr>
        <a:xfrm>
          <a:off x="10257" y="2151434"/>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Kết</a:t>
          </a:r>
          <a:r>
            <a:rPr lang="en-US" sz="1000" kern="1200" dirty="0" smtClean="0"/>
            <a:t> </a:t>
          </a:r>
          <a:r>
            <a:rPr lang="en-US" sz="1000" kern="1200" dirty="0" err="1" smtClean="0"/>
            <a:t>xuất</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2165426"/>
        <a:ext cx="960243" cy="449754"/>
      </dsp:txXfrm>
    </dsp:sp>
    <dsp:sp modelId="{8B837F90-6EEC-4C00-BC6C-1A4F529189CF}">
      <dsp:nvSpPr>
        <dsp:cNvPr id="0" name=""/>
        <dsp:cNvSpPr/>
      </dsp:nvSpPr>
      <dsp:spPr>
        <a:xfrm rot="5400000">
          <a:off x="414795" y="2641116"/>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2659032"/>
        <a:ext cx="128990" cy="125406"/>
      </dsp:txXfrm>
    </dsp:sp>
    <dsp:sp modelId="{E64BA1D2-C527-4D05-BC9A-3BD3EA6267AD}">
      <dsp:nvSpPr>
        <dsp:cNvPr id="0" name=""/>
        <dsp:cNvSpPr/>
      </dsp:nvSpPr>
      <dsp:spPr>
        <a:xfrm>
          <a:off x="10257" y="2868041"/>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Xác</a:t>
          </a:r>
          <a:r>
            <a:rPr lang="en-US" sz="1000" kern="1200" dirty="0" smtClean="0"/>
            <a:t> </a:t>
          </a:r>
          <a:r>
            <a:rPr lang="en-US" sz="1000" kern="1200" dirty="0" err="1" smtClean="0"/>
            <a:t>thực</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smtClean="0"/>
        </a:p>
      </dsp:txBody>
      <dsp:txXfrm>
        <a:off x="24249" y="2882033"/>
        <a:ext cx="960243" cy="449754"/>
      </dsp:txXfrm>
    </dsp:sp>
    <dsp:sp modelId="{4267856E-3F7D-4062-B935-CE80A49DEA97}">
      <dsp:nvSpPr>
        <dsp:cNvPr id="0" name=""/>
        <dsp:cNvSpPr/>
      </dsp:nvSpPr>
      <dsp:spPr>
        <a:xfrm rot="5400000">
          <a:off x="414795" y="3357723"/>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3375639"/>
        <a:ext cx="128990" cy="125406"/>
      </dsp:txXfrm>
    </dsp:sp>
    <dsp:sp modelId="{95C4A1A7-8EF2-49A6-A0F3-EC5DB83E3B07}">
      <dsp:nvSpPr>
        <dsp:cNvPr id="0" name=""/>
        <dsp:cNvSpPr/>
      </dsp:nvSpPr>
      <dsp:spPr>
        <a:xfrm>
          <a:off x="10257" y="358464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Nhập</a:t>
          </a:r>
          <a:r>
            <a:rPr lang="en-US" sz="1000" kern="1200" dirty="0" smtClean="0"/>
            <a:t> </a:t>
          </a:r>
          <a:r>
            <a:rPr lang="en-US" sz="1000" kern="1200" dirty="0" err="1" smtClean="0"/>
            <a:t>kho</a:t>
          </a:r>
          <a:endParaRPr lang="en-US" sz="1000" kern="1200" dirty="0" smtClean="0"/>
        </a:p>
      </dsp:txBody>
      <dsp:txXfrm>
        <a:off x="24249" y="3598641"/>
        <a:ext cx="960243" cy="44975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10257" y="1612"/>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Yêu</a:t>
          </a:r>
          <a:r>
            <a:rPr lang="en-US" sz="1000" kern="1200" dirty="0" smtClean="0"/>
            <a:t> </a:t>
          </a:r>
          <a:r>
            <a:rPr lang="en-US" sz="1000" kern="1200" dirty="0" err="1" smtClean="0"/>
            <a:t>cầu</a:t>
          </a:r>
          <a:r>
            <a:rPr lang="en-US" sz="1000" kern="1200" dirty="0" smtClean="0"/>
            <a:t> </a:t>
          </a:r>
          <a:r>
            <a:rPr lang="en-US" sz="1000" kern="1200" dirty="0" err="1" smtClean="0"/>
            <a:t>cung</a:t>
          </a:r>
          <a:r>
            <a:rPr lang="en-US" sz="1000" kern="1200" dirty="0" smtClean="0"/>
            <a:t> </a:t>
          </a:r>
          <a:r>
            <a:rPr lang="en-US" sz="1000" kern="1200" dirty="0" err="1" smtClean="0"/>
            <a:t>ứng</a:t>
          </a:r>
          <a:endParaRPr lang="en-US" sz="1000" kern="1200" dirty="0"/>
        </a:p>
      </dsp:txBody>
      <dsp:txXfrm>
        <a:off x="24249" y="15604"/>
        <a:ext cx="960243" cy="449754"/>
      </dsp:txXfrm>
    </dsp:sp>
    <dsp:sp modelId="{3935C907-7539-4394-8E14-9260C197F62A}">
      <dsp:nvSpPr>
        <dsp:cNvPr id="0" name=""/>
        <dsp:cNvSpPr/>
      </dsp:nvSpPr>
      <dsp:spPr>
        <a:xfrm rot="5400000">
          <a:off x="414795" y="491294"/>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509210"/>
        <a:ext cx="128990" cy="125406"/>
      </dsp:txXfrm>
    </dsp:sp>
    <dsp:sp modelId="{FAABFB98-4E39-4FD0-BE86-9708182E1DF5}">
      <dsp:nvSpPr>
        <dsp:cNvPr id="0" name=""/>
        <dsp:cNvSpPr/>
      </dsp:nvSpPr>
      <dsp:spPr>
        <a:xfrm>
          <a:off x="10257" y="71821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732211"/>
        <a:ext cx="960243" cy="449754"/>
      </dsp:txXfrm>
    </dsp:sp>
    <dsp:sp modelId="{04F24BA8-F4F9-47A9-9ADC-D22CA140D8E5}">
      <dsp:nvSpPr>
        <dsp:cNvPr id="0" name=""/>
        <dsp:cNvSpPr/>
      </dsp:nvSpPr>
      <dsp:spPr>
        <a:xfrm rot="5400000">
          <a:off x="414795" y="1207901"/>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225817"/>
        <a:ext cx="128990" cy="125406"/>
      </dsp:txXfrm>
    </dsp:sp>
    <dsp:sp modelId="{99207C87-398D-45BC-B4D8-5C03C1F4CDEB}">
      <dsp:nvSpPr>
        <dsp:cNvPr id="0" name=""/>
        <dsp:cNvSpPr/>
      </dsp:nvSpPr>
      <dsp:spPr>
        <a:xfrm>
          <a:off x="10257" y="1434827"/>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Gom</a:t>
          </a:r>
          <a:r>
            <a:rPr lang="en-US" sz="1000" kern="1200" dirty="0" smtClean="0"/>
            <a:t> </a:t>
          </a:r>
          <a:r>
            <a:rPr lang="en-US" sz="1000" kern="1200" dirty="0" err="1" smtClean="0"/>
            <a:t>hàng</a:t>
          </a:r>
          <a:r>
            <a:rPr lang="en-US" sz="1000" kern="1200" dirty="0" smtClean="0"/>
            <a:t> – Picking list</a:t>
          </a:r>
          <a:endParaRPr lang="en-US" sz="1000" kern="1200" dirty="0"/>
        </a:p>
      </dsp:txBody>
      <dsp:txXfrm>
        <a:off x="24249" y="1448819"/>
        <a:ext cx="960243" cy="449754"/>
      </dsp:txXfrm>
    </dsp:sp>
    <dsp:sp modelId="{1A64BD3D-2E3A-4C92-AE1F-AAA8E0F16E83}">
      <dsp:nvSpPr>
        <dsp:cNvPr id="0" name=""/>
        <dsp:cNvSpPr/>
      </dsp:nvSpPr>
      <dsp:spPr>
        <a:xfrm rot="5400000">
          <a:off x="414795" y="1924508"/>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942424"/>
        <a:ext cx="128990" cy="125406"/>
      </dsp:txXfrm>
    </dsp:sp>
    <dsp:sp modelId="{E9F1D7BE-2E1A-4465-BF94-A36D68B213C3}">
      <dsp:nvSpPr>
        <dsp:cNvPr id="0" name=""/>
        <dsp:cNvSpPr/>
      </dsp:nvSpPr>
      <dsp:spPr>
        <a:xfrm>
          <a:off x="10257" y="2151434"/>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Kết</a:t>
          </a:r>
          <a:r>
            <a:rPr lang="en-US" sz="1000" kern="1200" dirty="0" smtClean="0"/>
            <a:t> </a:t>
          </a:r>
          <a:r>
            <a:rPr lang="en-US" sz="1000" kern="1200" dirty="0" err="1" smtClean="0"/>
            <a:t>xuất</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2165426"/>
        <a:ext cx="960243" cy="449754"/>
      </dsp:txXfrm>
    </dsp:sp>
    <dsp:sp modelId="{8B837F90-6EEC-4C00-BC6C-1A4F529189CF}">
      <dsp:nvSpPr>
        <dsp:cNvPr id="0" name=""/>
        <dsp:cNvSpPr/>
      </dsp:nvSpPr>
      <dsp:spPr>
        <a:xfrm rot="5400000">
          <a:off x="414795" y="2641116"/>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2659032"/>
        <a:ext cx="128990" cy="125406"/>
      </dsp:txXfrm>
    </dsp:sp>
    <dsp:sp modelId="{E64BA1D2-C527-4D05-BC9A-3BD3EA6267AD}">
      <dsp:nvSpPr>
        <dsp:cNvPr id="0" name=""/>
        <dsp:cNvSpPr/>
      </dsp:nvSpPr>
      <dsp:spPr>
        <a:xfrm>
          <a:off x="10257" y="2868041"/>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Xác</a:t>
          </a:r>
          <a:r>
            <a:rPr lang="en-US" sz="1000" kern="1200" dirty="0" smtClean="0"/>
            <a:t> </a:t>
          </a:r>
          <a:r>
            <a:rPr lang="en-US" sz="1000" kern="1200" dirty="0" err="1" smtClean="0"/>
            <a:t>thực</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smtClean="0"/>
        </a:p>
      </dsp:txBody>
      <dsp:txXfrm>
        <a:off x="24249" y="2882033"/>
        <a:ext cx="960243" cy="449754"/>
      </dsp:txXfrm>
    </dsp:sp>
    <dsp:sp modelId="{4267856E-3F7D-4062-B935-CE80A49DEA97}">
      <dsp:nvSpPr>
        <dsp:cNvPr id="0" name=""/>
        <dsp:cNvSpPr/>
      </dsp:nvSpPr>
      <dsp:spPr>
        <a:xfrm rot="5400000">
          <a:off x="414795" y="3357723"/>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3375639"/>
        <a:ext cx="128990" cy="125406"/>
      </dsp:txXfrm>
    </dsp:sp>
    <dsp:sp modelId="{95C4A1A7-8EF2-49A6-A0F3-EC5DB83E3B07}">
      <dsp:nvSpPr>
        <dsp:cNvPr id="0" name=""/>
        <dsp:cNvSpPr/>
      </dsp:nvSpPr>
      <dsp:spPr>
        <a:xfrm>
          <a:off x="10257" y="358464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Nhập</a:t>
          </a:r>
          <a:r>
            <a:rPr lang="en-US" sz="1000" kern="1200" dirty="0" smtClean="0"/>
            <a:t> </a:t>
          </a:r>
          <a:r>
            <a:rPr lang="en-US" sz="1000" kern="1200" dirty="0" err="1" smtClean="0"/>
            <a:t>kho</a:t>
          </a:r>
          <a:endParaRPr lang="en-US" sz="1000" kern="1200" dirty="0" smtClean="0"/>
        </a:p>
      </dsp:txBody>
      <dsp:txXfrm>
        <a:off x="24249" y="3598641"/>
        <a:ext cx="960243" cy="44975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10257" y="1612"/>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Yêu</a:t>
          </a:r>
          <a:r>
            <a:rPr lang="en-US" sz="1000" kern="1200" dirty="0" smtClean="0"/>
            <a:t> </a:t>
          </a:r>
          <a:r>
            <a:rPr lang="en-US" sz="1000" kern="1200" dirty="0" err="1" smtClean="0"/>
            <a:t>cầu</a:t>
          </a:r>
          <a:r>
            <a:rPr lang="en-US" sz="1000" kern="1200" dirty="0" smtClean="0"/>
            <a:t> </a:t>
          </a:r>
          <a:r>
            <a:rPr lang="en-US" sz="1000" kern="1200" dirty="0" err="1" smtClean="0"/>
            <a:t>cung</a:t>
          </a:r>
          <a:r>
            <a:rPr lang="en-US" sz="1000" kern="1200" dirty="0" smtClean="0"/>
            <a:t> </a:t>
          </a:r>
          <a:r>
            <a:rPr lang="en-US" sz="1000" kern="1200" dirty="0" err="1" smtClean="0"/>
            <a:t>ứng</a:t>
          </a:r>
          <a:endParaRPr lang="en-US" sz="1000" kern="1200" dirty="0"/>
        </a:p>
      </dsp:txBody>
      <dsp:txXfrm>
        <a:off x="24249" y="15604"/>
        <a:ext cx="960243" cy="449754"/>
      </dsp:txXfrm>
    </dsp:sp>
    <dsp:sp modelId="{3935C907-7539-4394-8E14-9260C197F62A}">
      <dsp:nvSpPr>
        <dsp:cNvPr id="0" name=""/>
        <dsp:cNvSpPr/>
      </dsp:nvSpPr>
      <dsp:spPr>
        <a:xfrm rot="5400000">
          <a:off x="414795" y="491294"/>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509210"/>
        <a:ext cx="128990" cy="125406"/>
      </dsp:txXfrm>
    </dsp:sp>
    <dsp:sp modelId="{FAABFB98-4E39-4FD0-BE86-9708182E1DF5}">
      <dsp:nvSpPr>
        <dsp:cNvPr id="0" name=""/>
        <dsp:cNvSpPr/>
      </dsp:nvSpPr>
      <dsp:spPr>
        <a:xfrm>
          <a:off x="10257" y="71821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732211"/>
        <a:ext cx="960243" cy="449754"/>
      </dsp:txXfrm>
    </dsp:sp>
    <dsp:sp modelId="{04F24BA8-F4F9-47A9-9ADC-D22CA140D8E5}">
      <dsp:nvSpPr>
        <dsp:cNvPr id="0" name=""/>
        <dsp:cNvSpPr/>
      </dsp:nvSpPr>
      <dsp:spPr>
        <a:xfrm rot="5400000">
          <a:off x="414795" y="1207901"/>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225817"/>
        <a:ext cx="128990" cy="125406"/>
      </dsp:txXfrm>
    </dsp:sp>
    <dsp:sp modelId="{99207C87-398D-45BC-B4D8-5C03C1F4CDEB}">
      <dsp:nvSpPr>
        <dsp:cNvPr id="0" name=""/>
        <dsp:cNvSpPr/>
      </dsp:nvSpPr>
      <dsp:spPr>
        <a:xfrm>
          <a:off x="10257" y="1434827"/>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Gom</a:t>
          </a:r>
          <a:r>
            <a:rPr lang="en-US" sz="1000" kern="1200" dirty="0" smtClean="0"/>
            <a:t> </a:t>
          </a:r>
          <a:r>
            <a:rPr lang="en-US" sz="1000" kern="1200" dirty="0" err="1" smtClean="0"/>
            <a:t>hàng</a:t>
          </a:r>
          <a:r>
            <a:rPr lang="en-US" sz="1000" kern="1200" dirty="0" smtClean="0"/>
            <a:t> – Picking list</a:t>
          </a:r>
          <a:endParaRPr lang="en-US" sz="1000" kern="1200" dirty="0"/>
        </a:p>
      </dsp:txBody>
      <dsp:txXfrm>
        <a:off x="24249" y="1448819"/>
        <a:ext cx="960243" cy="449754"/>
      </dsp:txXfrm>
    </dsp:sp>
    <dsp:sp modelId="{1A64BD3D-2E3A-4C92-AE1F-AAA8E0F16E83}">
      <dsp:nvSpPr>
        <dsp:cNvPr id="0" name=""/>
        <dsp:cNvSpPr/>
      </dsp:nvSpPr>
      <dsp:spPr>
        <a:xfrm rot="5400000">
          <a:off x="414795" y="1924508"/>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942424"/>
        <a:ext cx="128990" cy="125406"/>
      </dsp:txXfrm>
    </dsp:sp>
    <dsp:sp modelId="{E9F1D7BE-2E1A-4465-BF94-A36D68B213C3}">
      <dsp:nvSpPr>
        <dsp:cNvPr id="0" name=""/>
        <dsp:cNvSpPr/>
      </dsp:nvSpPr>
      <dsp:spPr>
        <a:xfrm>
          <a:off x="10257" y="2151434"/>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Kết</a:t>
          </a:r>
          <a:r>
            <a:rPr lang="en-US" sz="1000" kern="1200" dirty="0" smtClean="0"/>
            <a:t> </a:t>
          </a:r>
          <a:r>
            <a:rPr lang="en-US" sz="1000" kern="1200" dirty="0" err="1" smtClean="0"/>
            <a:t>xuất</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2165426"/>
        <a:ext cx="960243" cy="449754"/>
      </dsp:txXfrm>
    </dsp:sp>
    <dsp:sp modelId="{8B837F90-6EEC-4C00-BC6C-1A4F529189CF}">
      <dsp:nvSpPr>
        <dsp:cNvPr id="0" name=""/>
        <dsp:cNvSpPr/>
      </dsp:nvSpPr>
      <dsp:spPr>
        <a:xfrm rot="5400000">
          <a:off x="414795" y="2641116"/>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2659032"/>
        <a:ext cx="128990" cy="125406"/>
      </dsp:txXfrm>
    </dsp:sp>
    <dsp:sp modelId="{E64BA1D2-C527-4D05-BC9A-3BD3EA6267AD}">
      <dsp:nvSpPr>
        <dsp:cNvPr id="0" name=""/>
        <dsp:cNvSpPr/>
      </dsp:nvSpPr>
      <dsp:spPr>
        <a:xfrm>
          <a:off x="10257" y="2868041"/>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Xác</a:t>
          </a:r>
          <a:r>
            <a:rPr lang="en-US" sz="1000" kern="1200" dirty="0" smtClean="0"/>
            <a:t> </a:t>
          </a:r>
          <a:r>
            <a:rPr lang="en-US" sz="1000" kern="1200" dirty="0" err="1" smtClean="0"/>
            <a:t>thực</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smtClean="0"/>
        </a:p>
      </dsp:txBody>
      <dsp:txXfrm>
        <a:off x="24249" y="2882033"/>
        <a:ext cx="960243" cy="449754"/>
      </dsp:txXfrm>
    </dsp:sp>
    <dsp:sp modelId="{4267856E-3F7D-4062-B935-CE80A49DEA97}">
      <dsp:nvSpPr>
        <dsp:cNvPr id="0" name=""/>
        <dsp:cNvSpPr/>
      </dsp:nvSpPr>
      <dsp:spPr>
        <a:xfrm rot="5400000">
          <a:off x="414795" y="3357723"/>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3375639"/>
        <a:ext cx="128990" cy="125406"/>
      </dsp:txXfrm>
    </dsp:sp>
    <dsp:sp modelId="{95C4A1A7-8EF2-49A6-A0F3-EC5DB83E3B07}">
      <dsp:nvSpPr>
        <dsp:cNvPr id="0" name=""/>
        <dsp:cNvSpPr/>
      </dsp:nvSpPr>
      <dsp:spPr>
        <a:xfrm>
          <a:off x="10257" y="358464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Nhập</a:t>
          </a:r>
          <a:r>
            <a:rPr lang="en-US" sz="1000" kern="1200" dirty="0" smtClean="0"/>
            <a:t> </a:t>
          </a:r>
          <a:r>
            <a:rPr lang="en-US" sz="1000" kern="1200" dirty="0" err="1" smtClean="0"/>
            <a:t>kho</a:t>
          </a:r>
          <a:endParaRPr lang="en-US" sz="1000" kern="1200" dirty="0" smtClean="0"/>
        </a:p>
      </dsp:txBody>
      <dsp:txXfrm>
        <a:off x="24249" y="3598641"/>
        <a:ext cx="960243" cy="44975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10257" y="1612"/>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Yêu</a:t>
          </a:r>
          <a:r>
            <a:rPr lang="en-US" sz="1000" kern="1200" dirty="0" smtClean="0"/>
            <a:t> </a:t>
          </a:r>
          <a:r>
            <a:rPr lang="en-US" sz="1000" kern="1200" dirty="0" err="1" smtClean="0"/>
            <a:t>cầu</a:t>
          </a:r>
          <a:r>
            <a:rPr lang="en-US" sz="1000" kern="1200" dirty="0" smtClean="0"/>
            <a:t> </a:t>
          </a:r>
          <a:r>
            <a:rPr lang="en-US" sz="1000" kern="1200" dirty="0" err="1" smtClean="0"/>
            <a:t>cung</a:t>
          </a:r>
          <a:r>
            <a:rPr lang="en-US" sz="1000" kern="1200" dirty="0" smtClean="0"/>
            <a:t> </a:t>
          </a:r>
          <a:r>
            <a:rPr lang="en-US" sz="1000" kern="1200" dirty="0" err="1" smtClean="0"/>
            <a:t>ứng</a:t>
          </a:r>
          <a:endParaRPr lang="en-US" sz="1000" kern="1200" dirty="0"/>
        </a:p>
      </dsp:txBody>
      <dsp:txXfrm>
        <a:off x="24249" y="15604"/>
        <a:ext cx="960243" cy="449754"/>
      </dsp:txXfrm>
    </dsp:sp>
    <dsp:sp modelId="{3935C907-7539-4394-8E14-9260C197F62A}">
      <dsp:nvSpPr>
        <dsp:cNvPr id="0" name=""/>
        <dsp:cNvSpPr/>
      </dsp:nvSpPr>
      <dsp:spPr>
        <a:xfrm rot="5400000">
          <a:off x="414795" y="491294"/>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509210"/>
        <a:ext cx="128990" cy="125406"/>
      </dsp:txXfrm>
    </dsp:sp>
    <dsp:sp modelId="{FAABFB98-4E39-4FD0-BE86-9708182E1DF5}">
      <dsp:nvSpPr>
        <dsp:cNvPr id="0" name=""/>
        <dsp:cNvSpPr/>
      </dsp:nvSpPr>
      <dsp:spPr>
        <a:xfrm>
          <a:off x="10257" y="71821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732211"/>
        <a:ext cx="960243" cy="449754"/>
      </dsp:txXfrm>
    </dsp:sp>
    <dsp:sp modelId="{04F24BA8-F4F9-47A9-9ADC-D22CA140D8E5}">
      <dsp:nvSpPr>
        <dsp:cNvPr id="0" name=""/>
        <dsp:cNvSpPr/>
      </dsp:nvSpPr>
      <dsp:spPr>
        <a:xfrm rot="5400000">
          <a:off x="414795" y="1207901"/>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225817"/>
        <a:ext cx="128990" cy="125406"/>
      </dsp:txXfrm>
    </dsp:sp>
    <dsp:sp modelId="{99207C87-398D-45BC-B4D8-5C03C1F4CDEB}">
      <dsp:nvSpPr>
        <dsp:cNvPr id="0" name=""/>
        <dsp:cNvSpPr/>
      </dsp:nvSpPr>
      <dsp:spPr>
        <a:xfrm>
          <a:off x="10257" y="1434827"/>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Gom</a:t>
          </a:r>
          <a:r>
            <a:rPr lang="en-US" sz="1000" kern="1200" dirty="0" smtClean="0"/>
            <a:t> </a:t>
          </a:r>
          <a:r>
            <a:rPr lang="en-US" sz="1000" kern="1200" dirty="0" err="1" smtClean="0"/>
            <a:t>hàng</a:t>
          </a:r>
          <a:r>
            <a:rPr lang="en-US" sz="1000" kern="1200" dirty="0" smtClean="0"/>
            <a:t> – Picking list</a:t>
          </a:r>
          <a:endParaRPr lang="en-US" sz="1000" kern="1200" dirty="0"/>
        </a:p>
      </dsp:txBody>
      <dsp:txXfrm>
        <a:off x="24249" y="1448819"/>
        <a:ext cx="960243" cy="449754"/>
      </dsp:txXfrm>
    </dsp:sp>
    <dsp:sp modelId="{1A64BD3D-2E3A-4C92-AE1F-AAA8E0F16E83}">
      <dsp:nvSpPr>
        <dsp:cNvPr id="0" name=""/>
        <dsp:cNvSpPr/>
      </dsp:nvSpPr>
      <dsp:spPr>
        <a:xfrm rot="5400000">
          <a:off x="414795" y="1924508"/>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942424"/>
        <a:ext cx="128990" cy="125406"/>
      </dsp:txXfrm>
    </dsp:sp>
    <dsp:sp modelId="{E9F1D7BE-2E1A-4465-BF94-A36D68B213C3}">
      <dsp:nvSpPr>
        <dsp:cNvPr id="0" name=""/>
        <dsp:cNvSpPr/>
      </dsp:nvSpPr>
      <dsp:spPr>
        <a:xfrm>
          <a:off x="10257" y="2151434"/>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Kết</a:t>
          </a:r>
          <a:r>
            <a:rPr lang="en-US" sz="1000" kern="1200" dirty="0" smtClean="0"/>
            <a:t> </a:t>
          </a:r>
          <a:r>
            <a:rPr lang="en-US" sz="1000" kern="1200" dirty="0" err="1" smtClean="0"/>
            <a:t>xuất</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2165426"/>
        <a:ext cx="960243" cy="449754"/>
      </dsp:txXfrm>
    </dsp:sp>
    <dsp:sp modelId="{8B837F90-6EEC-4C00-BC6C-1A4F529189CF}">
      <dsp:nvSpPr>
        <dsp:cNvPr id="0" name=""/>
        <dsp:cNvSpPr/>
      </dsp:nvSpPr>
      <dsp:spPr>
        <a:xfrm rot="5400000">
          <a:off x="414795" y="2641116"/>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2659032"/>
        <a:ext cx="128990" cy="125406"/>
      </dsp:txXfrm>
    </dsp:sp>
    <dsp:sp modelId="{E64BA1D2-C527-4D05-BC9A-3BD3EA6267AD}">
      <dsp:nvSpPr>
        <dsp:cNvPr id="0" name=""/>
        <dsp:cNvSpPr/>
      </dsp:nvSpPr>
      <dsp:spPr>
        <a:xfrm>
          <a:off x="10257" y="2868041"/>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Xác</a:t>
          </a:r>
          <a:r>
            <a:rPr lang="en-US" sz="1000" kern="1200" dirty="0" smtClean="0"/>
            <a:t> </a:t>
          </a:r>
          <a:r>
            <a:rPr lang="en-US" sz="1000" kern="1200" dirty="0" err="1" smtClean="0"/>
            <a:t>thực</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smtClean="0"/>
        </a:p>
      </dsp:txBody>
      <dsp:txXfrm>
        <a:off x="24249" y="2882033"/>
        <a:ext cx="960243" cy="449754"/>
      </dsp:txXfrm>
    </dsp:sp>
    <dsp:sp modelId="{4267856E-3F7D-4062-B935-CE80A49DEA97}">
      <dsp:nvSpPr>
        <dsp:cNvPr id="0" name=""/>
        <dsp:cNvSpPr/>
      </dsp:nvSpPr>
      <dsp:spPr>
        <a:xfrm rot="5400000">
          <a:off x="414795" y="3357723"/>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3375639"/>
        <a:ext cx="128990" cy="125406"/>
      </dsp:txXfrm>
    </dsp:sp>
    <dsp:sp modelId="{95C4A1A7-8EF2-49A6-A0F3-EC5DB83E3B07}">
      <dsp:nvSpPr>
        <dsp:cNvPr id="0" name=""/>
        <dsp:cNvSpPr/>
      </dsp:nvSpPr>
      <dsp:spPr>
        <a:xfrm>
          <a:off x="10257" y="358464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Nhập</a:t>
          </a:r>
          <a:r>
            <a:rPr lang="en-US" sz="1000" kern="1200" dirty="0" smtClean="0"/>
            <a:t> </a:t>
          </a:r>
          <a:r>
            <a:rPr lang="en-US" sz="1000" kern="1200" dirty="0" err="1" smtClean="0"/>
            <a:t>kho</a:t>
          </a:r>
          <a:endParaRPr lang="en-US" sz="1000" kern="1200" dirty="0" smtClean="0"/>
        </a:p>
      </dsp:txBody>
      <dsp:txXfrm>
        <a:off x="24249" y="3598641"/>
        <a:ext cx="960243" cy="44975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10257" y="1612"/>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Yêu</a:t>
          </a:r>
          <a:r>
            <a:rPr lang="en-US" sz="1000" kern="1200" dirty="0" smtClean="0"/>
            <a:t> </a:t>
          </a:r>
          <a:r>
            <a:rPr lang="en-US" sz="1000" kern="1200" dirty="0" err="1" smtClean="0"/>
            <a:t>cầu</a:t>
          </a:r>
          <a:r>
            <a:rPr lang="en-US" sz="1000" kern="1200" dirty="0" smtClean="0"/>
            <a:t> </a:t>
          </a:r>
          <a:r>
            <a:rPr lang="en-US" sz="1000" kern="1200" dirty="0" err="1" smtClean="0"/>
            <a:t>cung</a:t>
          </a:r>
          <a:r>
            <a:rPr lang="en-US" sz="1000" kern="1200" dirty="0" smtClean="0"/>
            <a:t> </a:t>
          </a:r>
          <a:r>
            <a:rPr lang="en-US" sz="1000" kern="1200" dirty="0" err="1" smtClean="0"/>
            <a:t>ứng</a:t>
          </a:r>
          <a:endParaRPr lang="en-US" sz="1000" kern="1200" dirty="0"/>
        </a:p>
      </dsp:txBody>
      <dsp:txXfrm>
        <a:off x="24249" y="15604"/>
        <a:ext cx="960243" cy="449754"/>
      </dsp:txXfrm>
    </dsp:sp>
    <dsp:sp modelId="{3935C907-7539-4394-8E14-9260C197F62A}">
      <dsp:nvSpPr>
        <dsp:cNvPr id="0" name=""/>
        <dsp:cNvSpPr/>
      </dsp:nvSpPr>
      <dsp:spPr>
        <a:xfrm rot="5400000">
          <a:off x="414795" y="491294"/>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509210"/>
        <a:ext cx="128990" cy="125406"/>
      </dsp:txXfrm>
    </dsp:sp>
    <dsp:sp modelId="{FAABFB98-4E39-4FD0-BE86-9708182E1DF5}">
      <dsp:nvSpPr>
        <dsp:cNvPr id="0" name=""/>
        <dsp:cNvSpPr/>
      </dsp:nvSpPr>
      <dsp:spPr>
        <a:xfrm>
          <a:off x="10257" y="71821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Tạo</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732211"/>
        <a:ext cx="960243" cy="449754"/>
      </dsp:txXfrm>
    </dsp:sp>
    <dsp:sp modelId="{04F24BA8-F4F9-47A9-9ADC-D22CA140D8E5}">
      <dsp:nvSpPr>
        <dsp:cNvPr id="0" name=""/>
        <dsp:cNvSpPr/>
      </dsp:nvSpPr>
      <dsp:spPr>
        <a:xfrm rot="5400000">
          <a:off x="414795" y="1207901"/>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225817"/>
        <a:ext cx="128990" cy="125406"/>
      </dsp:txXfrm>
    </dsp:sp>
    <dsp:sp modelId="{99207C87-398D-45BC-B4D8-5C03C1F4CDEB}">
      <dsp:nvSpPr>
        <dsp:cNvPr id="0" name=""/>
        <dsp:cNvSpPr/>
      </dsp:nvSpPr>
      <dsp:spPr>
        <a:xfrm>
          <a:off x="10257" y="1434827"/>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Gom</a:t>
          </a:r>
          <a:r>
            <a:rPr lang="en-US" sz="1000" kern="1200" dirty="0" smtClean="0"/>
            <a:t> </a:t>
          </a:r>
          <a:r>
            <a:rPr lang="en-US" sz="1000" kern="1200" dirty="0" err="1" smtClean="0"/>
            <a:t>hàng</a:t>
          </a:r>
          <a:r>
            <a:rPr lang="en-US" sz="1000" kern="1200" dirty="0" smtClean="0"/>
            <a:t> – Picking list</a:t>
          </a:r>
          <a:endParaRPr lang="en-US" sz="1000" kern="1200" dirty="0"/>
        </a:p>
      </dsp:txBody>
      <dsp:txXfrm>
        <a:off x="24249" y="1448819"/>
        <a:ext cx="960243" cy="449754"/>
      </dsp:txXfrm>
    </dsp:sp>
    <dsp:sp modelId="{1A64BD3D-2E3A-4C92-AE1F-AAA8E0F16E83}">
      <dsp:nvSpPr>
        <dsp:cNvPr id="0" name=""/>
        <dsp:cNvSpPr/>
      </dsp:nvSpPr>
      <dsp:spPr>
        <a:xfrm rot="5400000">
          <a:off x="414795" y="1924508"/>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1942424"/>
        <a:ext cx="128990" cy="125406"/>
      </dsp:txXfrm>
    </dsp:sp>
    <dsp:sp modelId="{E9F1D7BE-2E1A-4465-BF94-A36D68B213C3}">
      <dsp:nvSpPr>
        <dsp:cNvPr id="0" name=""/>
        <dsp:cNvSpPr/>
      </dsp:nvSpPr>
      <dsp:spPr>
        <a:xfrm>
          <a:off x="10257" y="2151434"/>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Kết</a:t>
          </a:r>
          <a:r>
            <a:rPr lang="en-US" sz="1000" kern="1200" dirty="0" smtClean="0"/>
            <a:t> </a:t>
          </a:r>
          <a:r>
            <a:rPr lang="en-US" sz="1000" kern="1200" dirty="0" err="1" smtClean="0"/>
            <a:t>xuất</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a:p>
      </dsp:txBody>
      <dsp:txXfrm>
        <a:off x="24249" y="2165426"/>
        <a:ext cx="960243" cy="449754"/>
      </dsp:txXfrm>
    </dsp:sp>
    <dsp:sp modelId="{8B837F90-6EEC-4C00-BC6C-1A4F529189CF}">
      <dsp:nvSpPr>
        <dsp:cNvPr id="0" name=""/>
        <dsp:cNvSpPr/>
      </dsp:nvSpPr>
      <dsp:spPr>
        <a:xfrm rot="5400000">
          <a:off x="414795" y="2641116"/>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2659032"/>
        <a:ext cx="128990" cy="125406"/>
      </dsp:txXfrm>
    </dsp:sp>
    <dsp:sp modelId="{E64BA1D2-C527-4D05-BC9A-3BD3EA6267AD}">
      <dsp:nvSpPr>
        <dsp:cNvPr id="0" name=""/>
        <dsp:cNvSpPr/>
      </dsp:nvSpPr>
      <dsp:spPr>
        <a:xfrm>
          <a:off x="10257" y="2868041"/>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Xác</a:t>
          </a:r>
          <a:r>
            <a:rPr lang="en-US" sz="1000" kern="1200" dirty="0" smtClean="0"/>
            <a:t> </a:t>
          </a:r>
          <a:r>
            <a:rPr lang="en-US" sz="1000" kern="1200" dirty="0" err="1" smtClean="0"/>
            <a:t>thực</a:t>
          </a:r>
          <a:r>
            <a:rPr lang="en-US" sz="1000" kern="1200" dirty="0" smtClean="0"/>
            <a:t> </a:t>
          </a:r>
          <a:r>
            <a:rPr lang="en-US" sz="1000" kern="1200" dirty="0" err="1" smtClean="0"/>
            <a:t>lệnh</a:t>
          </a:r>
          <a:r>
            <a:rPr lang="en-US" sz="1000" kern="1200" dirty="0" smtClean="0"/>
            <a:t> </a:t>
          </a:r>
          <a:r>
            <a:rPr lang="en-US" sz="1000" kern="1200" dirty="0" err="1" smtClean="0"/>
            <a:t>sản</a:t>
          </a:r>
          <a:r>
            <a:rPr lang="en-US" sz="1000" kern="1200" dirty="0" smtClean="0"/>
            <a:t> </a:t>
          </a:r>
          <a:r>
            <a:rPr lang="en-US" sz="1000" kern="1200" dirty="0" err="1" smtClean="0"/>
            <a:t>xuất</a:t>
          </a:r>
          <a:endParaRPr lang="en-US" sz="1000" kern="1200" dirty="0" smtClean="0"/>
        </a:p>
      </dsp:txBody>
      <dsp:txXfrm>
        <a:off x="24249" y="2882033"/>
        <a:ext cx="960243" cy="449754"/>
      </dsp:txXfrm>
    </dsp:sp>
    <dsp:sp modelId="{4267856E-3F7D-4062-B935-CE80A49DEA97}">
      <dsp:nvSpPr>
        <dsp:cNvPr id="0" name=""/>
        <dsp:cNvSpPr/>
      </dsp:nvSpPr>
      <dsp:spPr>
        <a:xfrm rot="5400000">
          <a:off x="414795" y="3357723"/>
          <a:ext cx="179151" cy="21498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439876" y="3375639"/>
        <a:ext cx="128990" cy="125406"/>
      </dsp:txXfrm>
    </dsp:sp>
    <dsp:sp modelId="{95C4A1A7-8EF2-49A6-A0F3-EC5DB83E3B07}">
      <dsp:nvSpPr>
        <dsp:cNvPr id="0" name=""/>
        <dsp:cNvSpPr/>
      </dsp:nvSpPr>
      <dsp:spPr>
        <a:xfrm>
          <a:off x="10257" y="3584649"/>
          <a:ext cx="988227" cy="47773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Nhập</a:t>
          </a:r>
          <a:r>
            <a:rPr lang="en-US" sz="1000" kern="1200" dirty="0" smtClean="0"/>
            <a:t> </a:t>
          </a:r>
          <a:r>
            <a:rPr lang="en-US" sz="1000" kern="1200" dirty="0" err="1" smtClean="0"/>
            <a:t>kho</a:t>
          </a:r>
          <a:endParaRPr lang="en-US" sz="1000" kern="1200" dirty="0" smtClean="0"/>
        </a:p>
      </dsp:txBody>
      <dsp:txXfrm>
        <a:off x="24249" y="3598641"/>
        <a:ext cx="960243" cy="44975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0" y="1984"/>
          <a:ext cx="1008742" cy="738187"/>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PP Master Data</a:t>
          </a:r>
          <a:endParaRPr lang="en-US" sz="1200" kern="1200" dirty="0"/>
        </a:p>
      </dsp:txBody>
      <dsp:txXfrm>
        <a:off x="21621" y="23605"/>
        <a:ext cx="965500" cy="694945"/>
      </dsp:txXfrm>
    </dsp:sp>
    <dsp:sp modelId="{3935C907-7539-4394-8E14-9260C197F62A}">
      <dsp:nvSpPr>
        <dsp:cNvPr id="0" name=""/>
        <dsp:cNvSpPr/>
      </dsp:nvSpPr>
      <dsp:spPr>
        <a:xfrm rot="5400000">
          <a:off x="365960" y="758626"/>
          <a:ext cx="276820"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404715" y="786308"/>
        <a:ext cx="199310" cy="193774"/>
      </dsp:txXfrm>
    </dsp:sp>
    <dsp:sp modelId="{93372850-D85B-46F2-A0BB-9F4BBEE4182E}">
      <dsp:nvSpPr>
        <dsp:cNvPr id="0" name=""/>
        <dsp:cNvSpPr/>
      </dsp:nvSpPr>
      <dsp:spPr>
        <a:xfrm>
          <a:off x="0" y="1109265"/>
          <a:ext cx="1008742" cy="7381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Production Strategies</a:t>
          </a:r>
          <a:endParaRPr lang="en-US" sz="1200" kern="1200" dirty="0"/>
        </a:p>
      </dsp:txBody>
      <dsp:txXfrm>
        <a:off x="21621" y="1130886"/>
        <a:ext cx="965500" cy="694945"/>
      </dsp:txXfrm>
    </dsp:sp>
    <dsp:sp modelId="{E45F4728-6CAD-480A-8A82-25D8F5711911}">
      <dsp:nvSpPr>
        <dsp:cNvPr id="0" name=""/>
        <dsp:cNvSpPr/>
      </dsp:nvSpPr>
      <dsp:spPr>
        <a:xfrm rot="5400000">
          <a:off x="365960" y="1865907"/>
          <a:ext cx="276820"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404715" y="1893589"/>
        <a:ext cx="199310" cy="193774"/>
      </dsp:txXfrm>
    </dsp:sp>
    <dsp:sp modelId="{FAABFB98-4E39-4FD0-BE86-9708182E1DF5}">
      <dsp:nvSpPr>
        <dsp:cNvPr id="0" name=""/>
        <dsp:cNvSpPr/>
      </dsp:nvSpPr>
      <dsp:spPr>
        <a:xfrm>
          <a:off x="0" y="2216546"/>
          <a:ext cx="1008742" cy="7381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PP Processes</a:t>
          </a:r>
          <a:endParaRPr lang="en-US" sz="1200" kern="1200" dirty="0"/>
        </a:p>
      </dsp:txBody>
      <dsp:txXfrm>
        <a:off x="21621" y="2238167"/>
        <a:ext cx="965500" cy="694945"/>
      </dsp:txXfrm>
    </dsp:sp>
    <dsp:sp modelId="{04F24BA8-F4F9-47A9-9ADC-D22CA140D8E5}">
      <dsp:nvSpPr>
        <dsp:cNvPr id="0" name=""/>
        <dsp:cNvSpPr/>
      </dsp:nvSpPr>
      <dsp:spPr>
        <a:xfrm rot="5400000">
          <a:off x="365960" y="2973189"/>
          <a:ext cx="276820"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404715" y="3000871"/>
        <a:ext cx="199310" cy="193774"/>
      </dsp:txXfrm>
    </dsp:sp>
    <dsp:sp modelId="{99207C87-398D-45BC-B4D8-5C03C1F4CDEB}">
      <dsp:nvSpPr>
        <dsp:cNvPr id="0" name=""/>
        <dsp:cNvSpPr/>
      </dsp:nvSpPr>
      <dsp:spPr>
        <a:xfrm>
          <a:off x="0" y="3323828"/>
          <a:ext cx="1008742" cy="7381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Question?</a:t>
          </a:r>
          <a:endParaRPr lang="en-US" sz="1200" kern="1200" dirty="0"/>
        </a:p>
      </dsp:txBody>
      <dsp:txXfrm>
        <a:off x="21621" y="3345449"/>
        <a:ext cx="965500" cy="69494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00986-5D1C-4FCE-8B5F-16A8EB9F9B2A}">
      <dsp:nvSpPr>
        <dsp:cNvPr id="0" name=""/>
        <dsp:cNvSpPr/>
      </dsp:nvSpPr>
      <dsp:spPr>
        <a:xfrm>
          <a:off x="0" y="1984"/>
          <a:ext cx="1008742" cy="7381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PP Master Data</a:t>
          </a:r>
          <a:endParaRPr lang="en-US" sz="1200" kern="1200" dirty="0"/>
        </a:p>
      </dsp:txBody>
      <dsp:txXfrm>
        <a:off x="21621" y="23605"/>
        <a:ext cx="965500" cy="694945"/>
      </dsp:txXfrm>
    </dsp:sp>
    <dsp:sp modelId="{3935C907-7539-4394-8E14-9260C197F62A}">
      <dsp:nvSpPr>
        <dsp:cNvPr id="0" name=""/>
        <dsp:cNvSpPr/>
      </dsp:nvSpPr>
      <dsp:spPr>
        <a:xfrm rot="5400000">
          <a:off x="365960" y="758626"/>
          <a:ext cx="276820"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404715" y="786308"/>
        <a:ext cx="199310" cy="193774"/>
      </dsp:txXfrm>
    </dsp:sp>
    <dsp:sp modelId="{93372850-D85B-46F2-A0BB-9F4BBEE4182E}">
      <dsp:nvSpPr>
        <dsp:cNvPr id="0" name=""/>
        <dsp:cNvSpPr/>
      </dsp:nvSpPr>
      <dsp:spPr>
        <a:xfrm>
          <a:off x="0" y="1109265"/>
          <a:ext cx="1008742" cy="738187"/>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Production Strategies</a:t>
          </a:r>
          <a:endParaRPr lang="en-US" sz="1200" kern="1200" dirty="0"/>
        </a:p>
      </dsp:txBody>
      <dsp:txXfrm>
        <a:off x="21621" y="1130886"/>
        <a:ext cx="965500" cy="694945"/>
      </dsp:txXfrm>
    </dsp:sp>
    <dsp:sp modelId="{E45F4728-6CAD-480A-8A82-25D8F5711911}">
      <dsp:nvSpPr>
        <dsp:cNvPr id="0" name=""/>
        <dsp:cNvSpPr/>
      </dsp:nvSpPr>
      <dsp:spPr>
        <a:xfrm rot="5400000">
          <a:off x="365960" y="1865907"/>
          <a:ext cx="276820"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404715" y="1893589"/>
        <a:ext cx="199310" cy="193774"/>
      </dsp:txXfrm>
    </dsp:sp>
    <dsp:sp modelId="{FAABFB98-4E39-4FD0-BE86-9708182E1DF5}">
      <dsp:nvSpPr>
        <dsp:cNvPr id="0" name=""/>
        <dsp:cNvSpPr/>
      </dsp:nvSpPr>
      <dsp:spPr>
        <a:xfrm>
          <a:off x="0" y="2216546"/>
          <a:ext cx="1008742" cy="7381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PP Processes</a:t>
          </a:r>
          <a:endParaRPr lang="en-US" sz="1200" kern="1200" dirty="0"/>
        </a:p>
      </dsp:txBody>
      <dsp:txXfrm>
        <a:off x="21621" y="2238167"/>
        <a:ext cx="965500" cy="694945"/>
      </dsp:txXfrm>
    </dsp:sp>
    <dsp:sp modelId="{04F24BA8-F4F9-47A9-9ADC-D22CA140D8E5}">
      <dsp:nvSpPr>
        <dsp:cNvPr id="0" name=""/>
        <dsp:cNvSpPr/>
      </dsp:nvSpPr>
      <dsp:spPr>
        <a:xfrm rot="5400000">
          <a:off x="365960" y="2973189"/>
          <a:ext cx="276820"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404715" y="3000871"/>
        <a:ext cx="199310" cy="193774"/>
      </dsp:txXfrm>
    </dsp:sp>
    <dsp:sp modelId="{99207C87-398D-45BC-B4D8-5C03C1F4CDEB}">
      <dsp:nvSpPr>
        <dsp:cNvPr id="0" name=""/>
        <dsp:cNvSpPr/>
      </dsp:nvSpPr>
      <dsp:spPr>
        <a:xfrm>
          <a:off x="0" y="3323828"/>
          <a:ext cx="1008742" cy="7381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Question?</a:t>
          </a:r>
          <a:endParaRPr lang="en-US" sz="1200" kern="1200" dirty="0"/>
        </a:p>
      </dsp:txBody>
      <dsp:txXfrm>
        <a:off x="21621" y="3345449"/>
        <a:ext cx="965500" cy="69494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ffectLst>
                  <a:outerShdw blurRad="38100" dist="38100" dir="2700000" algn="tl">
                    <a:srgbClr val="000000">
                      <a:alpha val="43137"/>
                    </a:srgbClr>
                  </a:outerShdw>
                </a:effectLs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effectLst>
                  <a:outerShdw blurRad="38100" dist="38100" dir="2700000" algn="tl">
                    <a:srgbClr val="000000">
                      <a:alpha val="43137"/>
                    </a:srgbClr>
                  </a:outerShdw>
                </a:effectLst>
              </a:defRPr>
            </a:lvl1pPr>
          </a:lstStyle>
          <a:p>
            <a:pPr>
              <a:defRPr/>
            </a:pPr>
            <a:fld id="{D72F48F3-5F5F-4E8B-B716-1058C48D287F}" type="datetimeFigureOut">
              <a:rPr lang="en-US"/>
              <a:pPr>
                <a:defRPr/>
              </a:pPr>
              <a:t>03-Dec-18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ffectLst>
                  <a:outerShdw blurRad="38100" dist="38100" dir="2700000" algn="tl">
                    <a:srgbClr val="000000">
                      <a:alpha val="43137"/>
                    </a:srgbClr>
                  </a:outerShdw>
                </a:effectLs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effectLst>
                  <a:outerShdw blurRad="38100" dist="38100" dir="2700000" algn="tl">
                    <a:srgbClr val="000000">
                      <a:alpha val="43137"/>
                    </a:srgbClr>
                  </a:outerShdw>
                </a:effectLst>
              </a:defRPr>
            </a:lvl1pPr>
          </a:lstStyle>
          <a:p>
            <a:pPr>
              <a:defRPr/>
            </a:pPr>
            <a:fld id="{195CA00C-768A-4771-879B-36C6DCC30754}" type="slidenum">
              <a:rPr lang="en-US"/>
              <a:pPr>
                <a:defRPr/>
              </a:pPr>
              <a:t>‹#›</a:t>
            </a:fld>
            <a:endParaRPr lang="en-US"/>
          </a:p>
        </p:txBody>
      </p:sp>
    </p:spTree>
    <p:extLst>
      <p:ext uri="{BB962C8B-B14F-4D97-AF65-F5344CB8AC3E}">
        <p14:creationId xmlns:p14="http://schemas.microsoft.com/office/powerpoint/2010/main" val="369963976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p:cNvSpPr>
          <p:nvPr>
            <p:ph type="sldImg"/>
          </p:nvPr>
        </p:nvSpPr>
        <p:spPr bwMode="auto">
          <a:noFill/>
          <a:ln>
            <a:solidFill>
              <a:srgbClr val="000000"/>
            </a:solidFill>
            <a:miter lim="800000"/>
            <a:headEnd/>
            <a:tailEnd/>
          </a:ln>
        </p:spPr>
      </p:sp>
      <p:sp>
        <p:nvSpPr>
          <p:cNvPr id="71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4" name="Slide Number Placeholder 3"/>
          <p:cNvSpPr>
            <a:spLocks noGrp="1"/>
          </p:cNvSpPr>
          <p:nvPr>
            <p:ph type="sldNum" sz="quarter" idx="5"/>
          </p:nvPr>
        </p:nvSpPr>
        <p:spPr/>
        <p:txBody>
          <a:bodyPr/>
          <a:lstStyle/>
          <a:p>
            <a:pPr>
              <a:defRPr/>
            </a:pPr>
            <a:fld id="{8F9E0261-E91D-4CA3-A03C-DBE7824397CE}" type="slidenum">
              <a:rPr lang="en-US"/>
              <a:pPr>
                <a:defRPr/>
              </a:pPr>
              <a:t>1</a:t>
            </a:fld>
            <a:endParaRPr lang="en-US"/>
          </a:p>
        </p:txBody>
      </p:sp>
    </p:spTree>
    <p:extLst>
      <p:ext uri="{BB962C8B-B14F-4D97-AF65-F5344CB8AC3E}">
        <p14:creationId xmlns:p14="http://schemas.microsoft.com/office/powerpoint/2010/main" val="4276465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Supply chain planning, to a large degree, starts with forecasting. Matching supply and demand is an important goal for most firms and is at the heart of operational planning. It is also of significant importance as the overly optimistic Cisco </a:t>
            </a:r>
            <a:r>
              <a:rPr lang="en-US" dirty="0" err="1" smtClean="0"/>
              <a:t>foand</a:t>
            </a:r>
            <a:r>
              <a:rPr lang="en-US" dirty="0" smtClean="0"/>
              <a:t> in 2001 when it took a $2.2 Billion inventory write-down because of their ability to “forecast demand with near-scientific precision” 1. Since most production systems can’t respond to consumer demand instantaneously, some estimate, or </a:t>
            </a:r>
            <a:r>
              <a:rPr lang="en-US" i="1" dirty="0" smtClean="0"/>
              <a:t>forecast, </a:t>
            </a:r>
            <a:r>
              <a:rPr lang="en-US" dirty="0" smtClean="0"/>
              <a:t>of future demand is required so that the efficient and effective operational plans can be made. </a:t>
            </a:r>
          </a:p>
          <a:p>
            <a:endParaRPr lang="en-US" dirty="0" smtClean="0"/>
          </a:p>
          <a:p>
            <a:r>
              <a:rPr lang="en-US" dirty="0" smtClean="0"/>
              <a:t>Forecasts are always wrong, but some are “more wrong” than others. Forecasting the demand for innovative products, fashion goods, and the like is generally more difficult than forecasting demand for more “commodity-like” products that are sold on a daily basis. Aggregate forecasts of a group of similar products are generally more accurate than individual forecasts of the individual products that make up the group. Finally, the longer the forecast into the future, the less reliable the forecast will be. </a:t>
            </a:r>
          </a:p>
          <a:p>
            <a:endParaRPr lang="de-DE" dirty="0" smtClean="0"/>
          </a:p>
          <a:p>
            <a:endParaRPr lang="en-US" dirty="0"/>
          </a:p>
        </p:txBody>
      </p:sp>
      <p:sp>
        <p:nvSpPr>
          <p:cNvPr id="4" name="Slide Number Placeholder 3"/>
          <p:cNvSpPr>
            <a:spLocks noGrp="1"/>
          </p:cNvSpPr>
          <p:nvPr>
            <p:ph type="sldNum" sz="quarter" idx="10"/>
          </p:nvPr>
        </p:nvSpPr>
        <p:spPr/>
        <p:txBody>
          <a:bodyPr/>
          <a:lstStyle/>
          <a:p>
            <a:pPr>
              <a:defRPr/>
            </a:pPr>
            <a:fld id="{195CA00C-768A-4771-879B-36C6DCC30754}" type="slidenum">
              <a:rPr lang="en-US" smtClean="0"/>
              <a:pPr>
                <a:defRPr/>
              </a:pPr>
              <a:t>47</a:t>
            </a:fld>
            <a:endParaRPr lang="en-US"/>
          </a:p>
        </p:txBody>
      </p:sp>
    </p:spTree>
    <p:extLst>
      <p:ext uri="{BB962C8B-B14F-4D97-AF65-F5344CB8AC3E}">
        <p14:creationId xmlns:p14="http://schemas.microsoft.com/office/powerpoint/2010/main" val="215083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 = Safety</a:t>
            </a:r>
            <a:r>
              <a:rPr lang="en-US" baseline="0" dirty="0" smtClean="0"/>
              <a:t> Stock</a:t>
            </a:r>
          </a:p>
          <a:p>
            <a:r>
              <a:rPr lang="en-US" baseline="0" dirty="0" smtClean="0"/>
              <a:t>Max = Max of stock capacity</a:t>
            </a:r>
          </a:p>
          <a:p>
            <a:r>
              <a:rPr lang="en-US" baseline="0" dirty="0" err="1" smtClean="0"/>
              <a:t>ReOrder</a:t>
            </a:r>
            <a:r>
              <a:rPr lang="en-US" baseline="0" dirty="0" smtClean="0"/>
              <a:t> Point= Point of time in which Manager orders the procurement (Purchasing or Producing)</a:t>
            </a:r>
            <a:endParaRPr lang="en-US" dirty="0"/>
          </a:p>
        </p:txBody>
      </p:sp>
      <p:sp>
        <p:nvSpPr>
          <p:cNvPr id="4" name="Slide Number Placeholder 3"/>
          <p:cNvSpPr>
            <a:spLocks noGrp="1"/>
          </p:cNvSpPr>
          <p:nvPr>
            <p:ph type="sldNum" sz="quarter" idx="10"/>
          </p:nvPr>
        </p:nvSpPr>
        <p:spPr/>
        <p:txBody>
          <a:bodyPr/>
          <a:lstStyle/>
          <a:p>
            <a:pPr>
              <a:defRPr/>
            </a:pPr>
            <a:fld id="{195CA00C-768A-4771-879B-36C6DCC30754}" type="slidenum">
              <a:rPr lang="en-US" smtClean="0"/>
              <a:pPr>
                <a:defRPr/>
              </a:pPr>
              <a:t>56</a:t>
            </a:fld>
            <a:endParaRPr lang="en-US"/>
          </a:p>
        </p:txBody>
      </p:sp>
    </p:spTree>
    <p:extLst>
      <p:ext uri="{BB962C8B-B14F-4D97-AF65-F5344CB8AC3E}">
        <p14:creationId xmlns:p14="http://schemas.microsoft.com/office/powerpoint/2010/main" val="3237893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95CA00C-768A-4771-879B-36C6DCC30754}" type="slidenum">
              <a:rPr lang="en-US" smtClean="0"/>
              <a:pPr>
                <a:defRPr/>
              </a:pPr>
              <a:t>82</a:t>
            </a:fld>
            <a:endParaRPr lang="en-US"/>
          </a:p>
        </p:txBody>
      </p:sp>
    </p:spTree>
    <p:extLst>
      <p:ext uri="{BB962C8B-B14F-4D97-AF65-F5344CB8AC3E}">
        <p14:creationId xmlns:p14="http://schemas.microsoft.com/office/powerpoint/2010/main" val="4065018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4" name="Slide Number Placeholder 3"/>
          <p:cNvSpPr>
            <a:spLocks noGrp="1"/>
          </p:cNvSpPr>
          <p:nvPr>
            <p:ph type="sldNum" sz="quarter" idx="5"/>
          </p:nvPr>
        </p:nvSpPr>
        <p:spPr/>
        <p:txBody>
          <a:bodyPr/>
          <a:lstStyle/>
          <a:p>
            <a:pPr>
              <a:defRPr/>
            </a:pPr>
            <a:fld id="{FA65949C-C97C-4E0B-A811-0F91569620A2}" type="slidenum">
              <a:rPr lang="en-US"/>
              <a:pPr>
                <a:defRPr/>
              </a:pPr>
              <a:t>83</a:t>
            </a:fld>
            <a:endParaRPr lang="en-US"/>
          </a:p>
        </p:txBody>
      </p:sp>
    </p:spTree>
    <p:extLst>
      <p:ext uri="{BB962C8B-B14F-4D97-AF65-F5344CB8AC3E}">
        <p14:creationId xmlns:p14="http://schemas.microsoft.com/office/powerpoint/2010/main" val="90099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95CA00C-768A-4771-879B-36C6DCC30754}" type="slidenum">
              <a:rPr lang="en-US" smtClean="0"/>
              <a:pPr>
                <a:defRPr/>
              </a:pPr>
              <a:t>2</a:t>
            </a:fld>
            <a:endParaRPr lang="en-US"/>
          </a:p>
        </p:txBody>
      </p:sp>
    </p:spTree>
    <p:extLst>
      <p:ext uri="{BB962C8B-B14F-4D97-AF65-F5344CB8AC3E}">
        <p14:creationId xmlns:p14="http://schemas.microsoft.com/office/powerpoint/2010/main" val="3113209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Chiến</a:t>
            </a:r>
            <a:r>
              <a:rPr lang="en-US" baseline="0" dirty="0" smtClean="0"/>
              <a:t> lược nào phần nhạt càng lớn -&gt; thời gian hàng trong kho trước khi order càng nhỏ và thời gian cần để sản xuất lên lịch càng lớn</a:t>
            </a:r>
          </a:p>
          <a:p>
            <a:r>
              <a:rPr lang="en-US" baseline="0" dirty="0" smtClean="0"/>
              <a:t>Đồng nghĩa với việc khách hàng phải đặt trước và đợi lâu hơn.</a:t>
            </a:r>
          </a:p>
          <a:p>
            <a:endParaRPr lang="en-US" dirty="0" smtClean="0"/>
          </a:p>
          <a:p>
            <a:r>
              <a:rPr lang="en-US" dirty="0" smtClean="0"/>
              <a:t>Các</a:t>
            </a:r>
            <a:r>
              <a:rPr lang="en-US" baseline="0" dirty="0" smtClean="0"/>
              <a:t> chiến lược sản xuất sẽ tùy từng loại mặt hàng mà chọn chiến lược.</a:t>
            </a:r>
          </a:p>
          <a:p>
            <a:r>
              <a:rPr lang="en-US" baseline="0" dirty="0" smtClean="0"/>
              <a:t>Sự khác biệt nằm ở thời gian xử lý 3 nhóm công việc : (theo màu sắc đậm nhạt)</a:t>
            </a:r>
          </a:p>
          <a:p>
            <a:pPr marL="228600" indent="-228600">
              <a:buAutoNum type="arabicPeriod"/>
            </a:pPr>
            <a:r>
              <a:rPr lang="en-US" baseline="0" dirty="0" smtClean="0"/>
              <a:t>Đậm nhất Planned Inventory (sản xuất trước khi khách hàng yêu cầu, thường là dựa vào Forecasting)</a:t>
            </a:r>
          </a:p>
          <a:p>
            <a:pPr marL="228600" indent="-228600">
              <a:buAutoNum type="arabicPeriod"/>
            </a:pPr>
            <a:r>
              <a:rPr lang="en-US" baseline="0" dirty="0" smtClean="0"/>
              <a:t>Đậm nhì </a:t>
            </a:r>
            <a:r>
              <a:rPr lang="en-US" dirty="0" smtClean="0"/>
              <a:t>Stoked</a:t>
            </a:r>
            <a:r>
              <a:rPr lang="en-US" baseline="0" dirty="0" smtClean="0"/>
              <a:t> Inventory (sản xuất ngay khi khách hàng yêu cầu, nhóm này thường là các hoạt động như sơn, lắp ráp các bán thành phẩm đã chuẩn bị trước)</a:t>
            </a:r>
          </a:p>
          <a:p>
            <a:pPr marL="228600" indent="-228600">
              <a:buAutoNum type="arabicPeriod"/>
            </a:pPr>
            <a:r>
              <a:rPr lang="en-US" baseline="0" dirty="0" smtClean="0"/>
              <a:t> Nhạt Scheduled Activity (chưa làm gì cả, khi khách hàng đặt hàng mới thiết kế, mua nguyên vật liêu, sơn, lắp ráp…)</a:t>
            </a:r>
            <a:endParaRPr lang="en-US" dirty="0"/>
          </a:p>
        </p:txBody>
      </p:sp>
      <p:sp>
        <p:nvSpPr>
          <p:cNvPr id="4" name="Slide Number Placeholder 3"/>
          <p:cNvSpPr>
            <a:spLocks noGrp="1"/>
          </p:cNvSpPr>
          <p:nvPr>
            <p:ph type="sldNum" sz="quarter" idx="10"/>
          </p:nvPr>
        </p:nvSpPr>
        <p:spPr/>
        <p:txBody>
          <a:bodyPr/>
          <a:lstStyle/>
          <a:p>
            <a:pPr>
              <a:defRPr/>
            </a:pPr>
            <a:fld id="{195CA00C-768A-4771-879B-36C6DCC30754}" type="slidenum">
              <a:rPr lang="en-US" smtClean="0"/>
              <a:pPr>
                <a:defRPr/>
              </a:pPr>
              <a:t>11</a:t>
            </a:fld>
            <a:endParaRPr lang="en-US"/>
          </a:p>
        </p:txBody>
      </p:sp>
    </p:spTree>
    <p:extLst>
      <p:ext uri="{BB962C8B-B14F-4D97-AF65-F5344CB8AC3E}">
        <p14:creationId xmlns:p14="http://schemas.microsoft.com/office/powerpoint/2010/main" val="675919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Capacity per Cycle (CA): the number of operations that can be done in parallel during a cycle. Generally, the number defines the number of identical machines or people defined by the work center.</a:t>
            </a:r>
          </a:p>
          <a:p>
            <a:r>
              <a:rPr lang="en-US" sz="1200" b="0" i="0" kern="1200" dirty="0" smtClean="0">
                <a:solidFill>
                  <a:schemeClr val="tx1"/>
                </a:solidFill>
                <a:effectLst/>
                <a:latin typeface="+mn-lt"/>
                <a:ea typeface="+mn-ea"/>
                <a:cs typeface="+mn-cs"/>
              </a:rPr>
              <a:t>Time for 1 cycle (hour) (TC): the duration in hours for one cycle or the operations defined by a cycle.</a:t>
            </a:r>
          </a:p>
          <a:p>
            <a:r>
              <a:rPr lang="en-US" sz="1200" b="0" i="0" kern="1200" dirty="0" smtClean="0">
                <a:solidFill>
                  <a:schemeClr val="tx1"/>
                </a:solidFill>
                <a:effectLst/>
                <a:latin typeface="+mn-lt"/>
                <a:ea typeface="+mn-ea"/>
                <a:cs typeface="+mn-cs"/>
              </a:rPr>
              <a:t>Time before production (TS): the time in hours required to initialize production operations. Generally, this represents the machine setup time.</a:t>
            </a:r>
          </a:p>
          <a:p>
            <a:r>
              <a:rPr lang="en-US" sz="1200" b="0" i="0" kern="1200" dirty="0" smtClean="0">
                <a:solidFill>
                  <a:schemeClr val="tx1"/>
                </a:solidFill>
                <a:effectLst/>
                <a:latin typeface="+mn-lt"/>
                <a:ea typeface="+mn-ea"/>
                <a:cs typeface="+mn-cs"/>
              </a:rPr>
              <a:t>Time after production (TN): the delay in hours after the end of a production operation. Generally, this represents the cleaning time necessary after an operation.</a:t>
            </a:r>
          </a:p>
          <a:p>
            <a:r>
              <a:rPr lang="en-US" sz="1200" b="0" i="0" kern="1200" dirty="0" smtClean="0">
                <a:solidFill>
                  <a:schemeClr val="tx1"/>
                </a:solidFill>
                <a:effectLst/>
                <a:latin typeface="+mn-lt"/>
                <a:ea typeface="+mn-ea"/>
                <a:cs typeface="+mn-cs"/>
              </a:rPr>
              <a:t>Efficiency factor (ET): the factor that is applied to the TC, TS and TN times to determine the real production time. This factor enables you to readjust the different times progressively and as a measure of machine utilization. You cannot re-adjust the other times, because generally they are taken from the machine's data sheet. By default, the efficiency is set to 1, representing a load of 100%. When you set the efficiency to 2 (i.e. 200%), the load will be 50%.</a:t>
            </a:r>
          </a:p>
          <a:p>
            <a:r>
              <a:rPr lang="en-US" sz="1200" b="0" i="0" kern="1200" dirty="0" smtClean="0">
                <a:solidFill>
                  <a:schemeClr val="tx1"/>
                </a:solidFill>
                <a:effectLst/>
                <a:latin typeface="+mn-lt"/>
                <a:ea typeface="+mn-ea"/>
                <a:cs typeface="+mn-cs"/>
              </a:rPr>
              <a:t>The total time for carrying out X operations is then given by the following formula:</a:t>
            </a:r>
          </a:p>
          <a:p>
            <a:r>
              <a:rPr lang="en-US" sz="1200" b="0" i="0" kern="1200" dirty="0" smtClean="0">
                <a:solidFill>
                  <a:schemeClr val="tx1"/>
                </a:solidFill>
                <a:effectLst/>
                <a:latin typeface="+mn-lt"/>
                <a:ea typeface="+mn-ea"/>
                <a:cs typeface="+mn-cs"/>
              </a:rPr>
              <a:t>((X / CA) * TC + TS + TN ) * ET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195CA00C-768A-4771-879B-36C6DCC30754}" type="slidenum">
              <a:rPr lang="en-US" smtClean="0"/>
              <a:pPr>
                <a:defRPr/>
              </a:pPr>
              <a:t>20</a:t>
            </a:fld>
            <a:endParaRPr lang="en-US"/>
          </a:p>
        </p:txBody>
      </p:sp>
    </p:spTree>
    <p:extLst>
      <p:ext uri="{BB962C8B-B14F-4D97-AF65-F5344CB8AC3E}">
        <p14:creationId xmlns:p14="http://schemas.microsoft.com/office/powerpoint/2010/main" val="3248500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Capacity per Cycle (CA): the number of operations that can be done in parallel during a cycle. Generally, the number defines the number of identical machines or people defined by the work center.</a:t>
            </a:r>
          </a:p>
          <a:p>
            <a:r>
              <a:rPr lang="en-US" sz="1200" b="0" i="0" kern="1200" dirty="0" smtClean="0">
                <a:solidFill>
                  <a:schemeClr val="tx1"/>
                </a:solidFill>
                <a:effectLst/>
                <a:latin typeface="+mn-lt"/>
                <a:ea typeface="+mn-ea"/>
                <a:cs typeface="+mn-cs"/>
              </a:rPr>
              <a:t>Time for 1 cycle (hour) (TC): the duration in hours for one cycle or the operations defined by a cycle.</a:t>
            </a:r>
          </a:p>
          <a:p>
            <a:r>
              <a:rPr lang="en-US" sz="1200" b="0" i="0" kern="1200" dirty="0" smtClean="0">
                <a:solidFill>
                  <a:schemeClr val="tx1"/>
                </a:solidFill>
                <a:effectLst/>
                <a:latin typeface="+mn-lt"/>
                <a:ea typeface="+mn-ea"/>
                <a:cs typeface="+mn-cs"/>
              </a:rPr>
              <a:t>Time before production (TS): the time in hours required to initialize production operations. Generally, this represents the machine setup time.</a:t>
            </a:r>
          </a:p>
          <a:p>
            <a:r>
              <a:rPr lang="en-US" sz="1200" b="0" i="0" kern="1200" dirty="0" smtClean="0">
                <a:solidFill>
                  <a:schemeClr val="tx1"/>
                </a:solidFill>
                <a:effectLst/>
                <a:latin typeface="+mn-lt"/>
                <a:ea typeface="+mn-ea"/>
                <a:cs typeface="+mn-cs"/>
              </a:rPr>
              <a:t>Time after production (TN): the delay in hours after the end of a production operation. Generally, this represents the cleaning time necessary after an operation.</a:t>
            </a:r>
          </a:p>
          <a:p>
            <a:r>
              <a:rPr lang="en-US" sz="1200" b="0" i="0" kern="1200" dirty="0" smtClean="0">
                <a:solidFill>
                  <a:schemeClr val="tx1"/>
                </a:solidFill>
                <a:effectLst/>
                <a:latin typeface="+mn-lt"/>
                <a:ea typeface="+mn-ea"/>
                <a:cs typeface="+mn-cs"/>
              </a:rPr>
              <a:t>Efficiency factor (ET): the factor that is applied to the TC, TS and TN times to determine the real production time. This factor enables you to readjust the different times progressively and as a measure of machine utilization. You cannot re-adjust the other times, because generally they are taken from the machine's data sheet. By default, the efficiency is set to 1, representing a load of 100%. When you set the efficiency to 2 (i.e. 200%), the load will be 50%.</a:t>
            </a:r>
          </a:p>
          <a:p>
            <a:r>
              <a:rPr lang="en-US" sz="1200" b="0" i="0" kern="1200" dirty="0" smtClean="0">
                <a:solidFill>
                  <a:schemeClr val="tx1"/>
                </a:solidFill>
                <a:effectLst/>
                <a:latin typeface="+mn-lt"/>
                <a:ea typeface="+mn-ea"/>
                <a:cs typeface="+mn-cs"/>
              </a:rPr>
              <a:t>The total time for carrying out X operations is then given by the following formula:</a:t>
            </a:r>
          </a:p>
          <a:p>
            <a:r>
              <a:rPr lang="en-US" sz="1200" b="0" i="0" kern="1200" dirty="0" smtClean="0">
                <a:solidFill>
                  <a:schemeClr val="tx1"/>
                </a:solidFill>
                <a:effectLst/>
                <a:latin typeface="+mn-lt"/>
                <a:ea typeface="+mn-ea"/>
                <a:cs typeface="+mn-cs"/>
              </a:rPr>
              <a:t>((X / CA) * TC + TS + TN ) * ET</a:t>
            </a:r>
          </a:p>
          <a:p>
            <a:endParaRPr lang="en-US" dirty="0"/>
          </a:p>
        </p:txBody>
      </p:sp>
      <p:sp>
        <p:nvSpPr>
          <p:cNvPr id="4" name="Slide Number Placeholder 3"/>
          <p:cNvSpPr>
            <a:spLocks noGrp="1"/>
          </p:cNvSpPr>
          <p:nvPr>
            <p:ph type="sldNum" sz="quarter" idx="10"/>
          </p:nvPr>
        </p:nvSpPr>
        <p:spPr/>
        <p:txBody>
          <a:bodyPr/>
          <a:lstStyle/>
          <a:p>
            <a:pPr>
              <a:defRPr/>
            </a:pPr>
            <a:fld id="{195CA00C-768A-4771-879B-36C6DCC30754}" type="slidenum">
              <a:rPr lang="en-US" smtClean="0"/>
              <a:pPr>
                <a:defRPr/>
              </a:pPr>
              <a:t>21</a:t>
            </a:fld>
            <a:endParaRPr lang="en-US"/>
          </a:p>
        </p:txBody>
      </p:sp>
    </p:spTree>
    <p:extLst>
      <p:ext uri="{BB962C8B-B14F-4D97-AF65-F5344CB8AC3E}">
        <p14:creationId xmlns:p14="http://schemas.microsoft.com/office/powerpoint/2010/main" val="375837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Openerp</a:t>
            </a:r>
            <a:r>
              <a:rPr lang="en-US" dirty="0" smtClean="0"/>
              <a:t> </a:t>
            </a:r>
            <a:r>
              <a:rPr lang="en-US" dirty="0" err="1" smtClean="0"/>
              <a:t>Oderpoint</a:t>
            </a:r>
            <a:r>
              <a:rPr lang="en-US" dirty="0" smtClean="0"/>
              <a:t> Rule = HB</a:t>
            </a:r>
            <a:endParaRPr lang="en-US" dirty="0"/>
          </a:p>
        </p:txBody>
      </p:sp>
      <p:sp>
        <p:nvSpPr>
          <p:cNvPr id="4" name="Slide Number Placeholder 3"/>
          <p:cNvSpPr>
            <a:spLocks noGrp="1"/>
          </p:cNvSpPr>
          <p:nvPr>
            <p:ph type="sldNum" sz="quarter" idx="10"/>
          </p:nvPr>
        </p:nvSpPr>
        <p:spPr/>
        <p:txBody>
          <a:bodyPr/>
          <a:lstStyle/>
          <a:p>
            <a:pPr>
              <a:defRPr/>
            </a:pPr>
            <a:fld id="{195CA00C-768A-4771-879B-36C6DCC30754}" type="slidenum">
              <a:rPr lang="en-US" smtClean="0"/>
              <a:pPr>
                <a:defRPr/>
              </a:pPr>
              <a:t>26</a:t>
            </a:fld>
            <a:endParaRPr lang="en-US"/>
          </a:p>
        </p:txBody>
      </p:sp>
    </p:spTree>
    <p:extLst>
      <p:ext uri="{BB962C8B-B14F-4D97-AF65-F5344CB8AC3E}">
        <p14:creationId xmlns:p14="http://schemas.microsoft.com/office/powerpoint/2010/main" val="63340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vi-VN" sz="1200" kern="1200" dirty="0" smtClean="0">
                <a:solidFill>
                  <a:schemeClr val="tx1"/>
                </a:solidFill>
                <a:effectLst/>
                <a:latin typeface="+mn-lt"/>
                <a:ea typeface="+mn-ea"/>
                <a:cs typeface="+mn-cs"/>
              </a:rPr>
              <a:t>Yêu cầu cung ứng được tạo ra (Procurement) bắt nguồn từ kế hoạch kinh doanh (chiến lược sản xuất MTS), yêu cầu bán hàng (đơn hàng cho sản phẩm MTO), hoặc theo dạng quản lý tồn kho dựa vào lượng tiêu thụ (Consumption based planning). Sau khi chức năng MRP được kích hoạt (trong Odoo thực hiện tay Run Scheduler Hình 4.20 hoặc tự động) thì lệnh sản xuất nháp (Draft Manufacturing Order - MO) được tạo ra và đồng thời cũng kích hoạt quy trình mua hàng (nếu như tồn kho nguyên vật liệu không đủ). Sau khi được xác thực bởi quản lý sản xuất thì MO chuyển trạng thái và kiểm tra tồn kho nguyên vật liệu, nếu như tồn kho không đủ thì trạng thái sẽ là chờ (Await Raw Material). Khi tồn kho NVL đủ thì quản lý kho sẽ thực hiện gom NVL từ kho NVL đến nơi sản xuất (kho sản xuất). Tại nơi sản xuất, công nhân thực hiện việc chế tạo, lắp ráp, sản xuất ra thành phẩm hoặc bán thành phẩm. Khi kết thúc lệnh sản xuất, quản lý dây chuyền sẽ cập nhật hệ thống thông tin thực sản xuất (ngày giờ kết thúc, số lượng sản xuất được, số lượng NVL tiêu tốn,…). Quy trình kết thúc khi quản kho nhập kho thành phẩm hoặc bán thành phẩm đối với kết quả đạt được của lệnh sản xuất.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195CA00C-768A-4771-879B-36C6DCC30754}" type="slidenum">
              <a:rPr lang="en-US" smtClean="0"/>
              <a:pPr>
                <a:defRPr/>
              </a:pPr>
              <a:t>27</a:t>
            </a:fld>
            <a:endParaRPr lang="en-US"/>
          </a:p>
        </p:txBody>
      </p:sp>
    </p:spTree>
    <p:extLst>
      <p:ext uri="{BB962C8B-B14F-4D97-AF65-F5344CB8AC3E}">
        <p14:creationId xmlns:p14="http://schemas.microsoft.com/office/powerpoint/2010/main" val="3866047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Supply chain planning, to a large degree, starts with forecasting. Matching supply and demand is an important goal for most firms and is at the heart of operational planning. It is also of significant importance as the overly optimistic Cisco </a:t>
            </a:r>
            <a:r>
              <a:rPr lang="en-US" dirty="0" err="1" smtClean="0"/>
              <a:t>foand</a:t>
            </a:r>
            <a:r>
              <a:rPr lang="en-US" dirty="0" smtClean="0"/>
              <a:t> in 2001 when it took a $2.2 Billion inventory write-down because of their ability to “forecast demand with near-scientific precision” 1. Since most production systems can’t respond to consumer demand instantaneously, some estimate, or </a:t>
            </a:r>
            <a:r>
              <a:rPr lang="en-US" i="1" dirty="0" smtClean="0"/>
              <a:t>forecast, </a:t>
            </a:r>
            <a:r>
              <a:rPr lang="en-US" dirty="0" smtClean="0"/>
              <a:t>of future demand is required so that the efficient and effective operational plans can be made. </a:t>
            </a:r>
          </a:p>
          <a:p>
            <a:endParaRPr lang="en-US" dirty="0" smtClean="0"/>
          </a:p>
          <a:p>
            <a:r>
              <a:rPr lang="en-US" dirty="0" smtClean="0"/>
              <a:t>Forecasts are always wrong, but some are “more wrong” than others. Forecasting the demand for innovative products, fashion goods, and the like is generally more difficult than forecasting demand for more “commodity-like” products that are sold on a daily basis. Aggregate forecasts of a group of similar products are generally more accurate than individual forecasts of the individual products that make up the group. Finally, the longer the forecast into the future, the less reliable the forecast will be. </a:t>
            </a:r>
          </a:p>
          <a:p>
            <a:endParaRPr lang="de-DE" dirty="0" smtClean="0"/>
          </a:p>
          <a:p>
            <a:endParaRPr lang="en-US" dirty="0"/>
          </a:p>
        </p:txBody>
      </p:sp>
      <p:sp>
        <p:nvSpPr>
          <p:cNvPr id="4" name="Slide Number Placeholder 3"/>
          <p:cNvSpPr>
            <a:spLocks noGrp="1"/>
          </p:cNvSpPr>
          <p:nvPr>
            <p:ph type="sldNum" sz="quarter" idx="10"/>
          </p:nvPr>
        </p:nvSpPr>
        <p:spPr/>
        <p:txBody>
          <a:bodyPr/>
          <a:lstStyle/>
          <a:p>
            <a:pPr>
              <a:defRPr/>
            </a:pPr>
            <a:fld id="{195CA00C-768A-4771-879B-36C6DCC30754}" type="slidenum">
              <a:rPr lang="en-US" smtClean="0"/>
              <a:pPr>
                <a:defRPr/>
              </a:pPr>
              <a:t>45</a:t>
            </a:fld>
            <a:endParaRPr lang="en-US"/>
          </a:p>
        </p:txBody>
      </p:sp>
    </p:spTree>
    <p:extLst>
      <p:ext uri="{BB962C8B-B14F-4D97-AF65-F5344CB8AC3E}">
        <p14:creationId xmlns:p14="http://schemas.microsoft.com/office/powerpoint/2010/main" val="3755639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Supply chain planning, to a large degree, starts with forecasting. Matching supply and demand is an important goal for most firms and is at the heart of operational planning. It is also of significant importance as the overly optimistic Cisco </a:t>
            </a:r>
            <a:r>
              <a:rPr lang="en-US" dirty="0" err="1" smtClean="0"/>
              <a:t>foand</a:t>
            </a:r>
            <a:r>
              <a:rPr lang="en-US" dirty="0" smtClean="0"/>
              <a:t> in 2001 when it took a $2.2 Billion inventory write-down because of their ability to “forecast demand with near-scientific precision” 1. Since most production systems can’t respond to consumer demand instantaneously, some estimate, or </a:t>
            </a:r>
            <a:r>
              <a:rPr lang="en-US" i="1" dirty="0" smtClean="0"/>
              <a:t>forecast, </a:t>
            </a:r>
            <a:r>
              <a:rPr lang="en-US" dirty="0" smtClean="0"/>
              <a:t>of future demand is required so that the efficient and effective operational plans can be made. </a:t>
            </a:r>
          </a:p>
          <a:p>
            <a:endParaRPr lang="en-US" dirty="0" smtClean="0"/>
          </a:p>
          <a:p>
            <a:r>
              <a:rPr lang="en-US" dirty="0" smtClean="0"/>
              <a:t>Forecasts are always wrong, but some are “more wrong” than others. Forecasting the demand for innovative products, fashion goods, and the like is generally more difficult than forecasting demand for more “commodity-like” products that are sold on a daily basis. Aggregate forecasts of a group of similar products are generally more accurate than individual forecasts of the individual products that make up the group. Finally, the longer the forecast into the future, the less reliable the forecast will be. </a:t>
            </a:r>
          </a:p>
          <a:p>
            <a:endParaRPr lang="de-DE" dirty="0" smtClean="0"/>
          </a:p>
          <a:p>
            <a:endParaRPr lang="en-US" dirty="0"/>
          </a:p>
        </p:txBody>
      </p:sp>
      <p:sp>
        <p:nvSpPr>
          <p:cNvPr id="4" name="Slide Number Placeholder 3"/>
          <p:cNvSpPr>
            <a:spLocks noGrp="1"/>
          </p:cNvSpPr>
          <p:nvPr>
            <p:ph type="sldNum" sz="quarter" idx="10"/>
          </p:nvPr>
        </p:nvSpPr>
        <p:spPr/>
        <p:txBody>
          <a:bodyPr/>
          <a:lstStyle/>
          <a:p>
            <a:pPr>
              <a:defRPr/>
            </a:pPr>
            <a:fld id="{195CA00C-768A-4771-879B-36C6DCC30754}" type="slidenum">
              <a:rPr lang="en-US" smtClean="0"/>
              <a:pPr>
                <a:defRPr/>
              </a:pPr>
              <a:t>46</a:t>
            </a:fld>
            <a:endParaRPr lang="en-US"/>
          </a:p>
        </p:txBody>
      </p:sp>
    </p:spTree>
    <p:extLst>
      <p:ext uri="{BB962C8B-B14F-4D97-AF65-F5344CB8AC3E}">
        <p14:creationId xmlns:p14="http://schemas.microsoft.com/office/powerpoint/2010/main" val="38778966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29"/>
          <p:cNvSpPr txBox="1">
            <a:spLocks noChangeArrowheads="1"/>
          </p:cNvSpPr>
          <p:nvPr/>
        </p:nvSpPr>
        <p:spPr bwMode="black">
          <a:xfrm>
            <a:off x="439738" y="5756275"/>
            <a:ext cx="1143000" cy="457200"/>
          </a:xfrm>
          <a:prstGeom prst="rect">
            <a:avLst/>
          </a:prstGeom>
          <a:noFill/>
          <a:ln w="9525">
            <a:noFill/>
            <a:miter lim="800000"/>
            <a:headEnd/>
            <a:tailEnd/>
          </a:ln>
          <a:effectLst/>
        </p:spPr>
        <p:txBody>
          <a:bodyPr wrap="none">
            <a:spAutoFit/>
          </a:bodyPr>
          <a:lstStyle/>
          <a:p>
            <a:pPr algn="ctr" eaLnBrk="0" hangingPunct="0">
              <a:defRPr/>
            </a:pPr>
            <a:r>
              <a:rPr lang="en-US" altLang="ko-KR" sz="2400" b="1">
                <a:latin typeface="Verdana" pitchFamily="34" charset="0"/>
              </a:rPr>
              <a:t>LOGO</a:t>
            </a:r>
          </a:p>
        </p:txBody>
      </p:sp>
      <p:sp>
        <p:nvSpPr>
          <p:cNvPr id="6" name="Rectangle 177"/>
          <p:cNvSpPr>
            <a:spLocks noGrp="1" noChangeArrowheads="1"/>
          </p:cNvSpPr>
          <p:nvPr>
            <p:ph type="ctrTitle" sz="quarter"/>
          </p:nvPr>
        </p:nvSpPr>
        <p:spPr bwMode="auto">
          <a:xfrm>
            <a:off x="1289050" y="2230439"/>
            <a:ext cx="6821488" cy="788986"/>
          </a:xfrm>
          <a:prstGeom prst="rect">
            <a:avLst/>
          </a:prstGeom>
        </p:spPr>
        <p:txBody>
          <a:bodyPr>
            <a:scene3d>
              <a:camera prst="orthographicFront"/>
              <a:lightRig rig="threePt" dir="t"/>
            </a:scene3d>
            <a:sp3d extrusionH="57150">
              <a:bevelT w="38100" h="38100"/>
            </a:sp3d>
          </a:bodyPr>
          <a:lstStyle>
            <a:lvl1pPr algn="ctr" rtl="0" eaLnBrk="1" fontAlgn="base" hangingPunct="1">
              <a:spcBef>
                <a:spcPct val="0"/>
              </a:spcBef>
              <a:spcAft>
                <a:spcPct val="0"/>
              </a:spcAft>
              <a:defRPr lang="zh-CN" altLang="en-US" sz="3800" b="1" dirty="0">
                <a:solidFill>
                  <a:srgbClr val="014353"/>
                </a:solidFill>
                <a:effectLst>
                  <a:outerShdw blurRad="50800" dist="38100" dir="2700000" algn="tl" rotWithShape="0">
                    <a:prstClr val="black">
                      <a:alpha val="40000"/>
                    </a:prstClr>
                  </a:outerShdw>
                </a:effectLst>
                <a:latin typeface="+mj-lt"/>
                <a:ea typeface="+mj-ea"/>
                <a:cs typeface="+mj-cs"/>
              </a:defRPr>
            </a:lvl1pPr>
          </a:lstStyle>
          <a:p>
            <a:r>
              <a:rPr lang="en-US" altLang="zh-CN" smtClean="0"/>
              <a:t>Click to edit Master title style</a:t>
            </a:r>
            <a:endParaRPr lang="zh-CN" altLang="en-US" dirty="0"/>
          </a:p>
        </p:txBody>
      </p:sp>
      <p:sp>
        <p:nvSpPr>
          <p:cNvPr id="7" name="文本占位符 2"/>
          <p:cNvSpPr>
            <a:spLocks noGrp="1"/>
          </p:cNvSpPr>
          <p:nvPr>
            <p:ph type="body" idx="1"/>
          </p:nvPr>
        </p:nvSpPr>
        <p:spPr>
          <a:xfrm>
            <a:off x="2808288" y="2963864"/>
            <a:ext cx="5116512" cy="360362"/>
          </a:xfrm>
          <a:prstGeom prst="rect">
            <a:avLst/>
          </a:prstGeom>
        </p:spPr>
        <p:txBody>
          <a:bodyPr anchor="b">
            <a:scene3d>
              <a:camera prst="orthographicFront"/>
              <a:lightRig rig="threePt" dir="t"/>
            </a:scene3d>
            <a:sp3d extrusionH="57150">
              <a:bevelT w="38100" h="38100"/>
            </a:sp3d>
          </a:bodyPr>
          <a:lstStyle>
            <a:lvl1pPr marL="0" indent="0">
              <a:buNone/>
              <a:defRPr sz="2000">
                <a:solidFill>
                  <a:srgbClr val="00B0F0"/>
                </a:solidFill>
                <a:effectLst>
                  <a:outerShdw blurRad="50800" dist="38100" dir="2700000" algn="tl" rotWithShape="0">
                    <a:prstClr val="black">
                      <a:alpha val="40000"/>
                    </a:prstClr>
                  </a:outerShdw>
                </a:effectLs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pic>
        <p:nvPicPr>
          <p:cNvPr id="5" name="Picture 4" descr="cart 2.jpg"/>
          <p:cNvPicPr>
            <a:picLocks noChangeAspect="1"/>
          </p:cNvPicPr>
          <p:nvPr userDrawn="1"/>
        </p:nvPicPr>
        <p:blipFill>
          <a:blip r:embed="rId3">
            <a:clrChange>
              <a:clrFrom>
                <a:srgbClr val="FEFEFE"/>
              </a:clrFrom>
              <a:clrTo>
                <a:srgbClr val="FEFEFE">
                  <a:alpha val="0"/>
                </a:srgbClr>
              </a:clrTo>
            </a:clrChange>
          </a:blip>
          <a:stretch>
            <a:fillRect/>
          </a:stretch>
        </p:blipFill>
        <p:spPr>
          <a:xfrm>
            <a:off x="1" y="3187700"/>
            <a:ext cx="4940364" cy="34163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Slide">
    <p:spTree>
      <p:nvGrpSpPr>
        <p:cNvPr id="1" name=""/>
        <p:cNvGrpSpPr/>
        <p:nvPr/>
      </p:nvGrpSpPr>
      <p:grpSpPr>
        <a:xfrm>
          <a:off x="0" y="0"/>
          <a:ext cx="0" cy="0"/>
          <a:chOff x="0" y="0"/>
          <a:chExt cx="0" cy="0"/>
        </a:xfrm>
      </p:grpSpPr>
      <p:pic>
        <p:nvPicPr>
          <p:cNvPr id="5" name="Picture 4" descr="x"/>
          <p:cNvPicPr>
            <a:picLocks noChangeAspect="1" noChangeArrowheads="1"/>
          </p:cNvPicPr>
          <p:nvPr userDrawn="1"/>
        </p:nvPicPr>
        <p:blipFill>
          <a:blip r:embed="rId2"/>
          <a:srcRect/>
          <a:stretch>
            <a:fillRect/>
          </a:stretch>
        </p:blipFill>
        <p:spPr bwMode="auto">
          <a:xfrm>
            <a:off x="242888" y="1212850"/>
            <a:ext cx="8443912" cy="92075"/>
          </a:xfrm>
          <a:prstGeom prst="rect">
            <a:avLst/>
          </a:prstGeom>
          <a:noFill/>
          <a:ln w="9525">
            <a:noFill/>
            <a:miter lim="800000"/>
            <a:headEnd/>
            <a:tailEnd/>
          </a:ln>
        </p:spPr>
      </p:pic>
      <p:sp>
        <p:nvSpPr>
          <p:cNvPr id="2" name="标题 1"/>
          <p:cNvSpPr>
            <a:spLocks noGrp="1"/>
          </p:cNvSpPr>
          <p:nvPr>
            <p:ph type="title"/>
          </p:nvPr>
        </p:nvSpPr>
        <p:spPr>
          <a:xfrm>
            <a:off x="571500" y="588963"/>
            <a:ext cx="7848600" cy="609600"/>
          </a:xfrm>
          <a:prstGeom prst="rect">
            <a:avLst/>
          </a:prstGeom>
        </p:spPr>
        <p:txBody>
          <a:bodyPr>
            <a:scene3d>
              <a:camera prst="orthographicFront"/>
              <a:lightRig rig="threePt" dir="t"/>
            </a:scene3d>
            <a:sp3d extrusionH="57150">
              <a:bevelT w="38100" h="38100"/>
            </a:sp3d>
          </a:bodyPr>
          <a:lstStyle>
            <a:lvl1pPr>
              <a:defRPr sz="3000">
                <a:solidFill>
                  <a:srgbClr val="01484F"/>
                </a:solidFill>
                <a:effectLst>
                  <a:outerShdw blurRad="50800" dist="38100" dir="2700000" algn="tl" rotWithShape="0">
                    <a:prstClr val="black">
                      <a:alpha val="40000"/>
                    </a:prstClr>
                  </a:outerShdw>
                </a:effectLst>
              </a:defRPr>
            </a:lvl1pPr>
          </a:lstStyle>
          <a:p>
            <a:r>
              <a:rPr lang="en-US" altLang="zh-CN" smtClean="0"/>
              <a:t>Click to edit Master title style</a:t>
            </a:r>
            <a:endParaRPr lang="zh-CN" altLang="en-US" dirty="0"/>
          </a:p>
        </p:txBody>
      </p:sp>
      <p:sp>
        <p:nvSpPr>
          <p:cNvPr id="7" name="Content Placeholder 6"/>
          <p:cNvSpPr>
            <a:spLocks noGrp="1"/>
          </p:cNvSpPr>
          <p:nvPr>
            <p:ph sz="quarter" idx="10"/>
          </p:nvPr>
        </p:nvSpPr>
        <p:spPr>
          <a:xfrm>
            <a:off x="584200" y="1651000"/>
            <a:ext cx="4495800" cy="445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Picture Placeholder 8"/>
          <p:cNvSpPr>
            <a:spLocks noGrp="1"/>
          </p:cNvSpPr>
          <p:nvPr>
            <p:ph type="pic" sz="quarter" idx="11"/>
          </p:nvPr>
        </p:nvSpPr>
        <p:spPr>
          <a:xfrm>
            <a:off x="5257800" y="1651000"/>
            <a:ext cx="3289300" cy="4470400"/>
          </a:xfrm>
        </p:spPr>
        <p:txBody>
          <a:bodyPr rtlCol="0">
            <a:normAutofit/>
          </a:bodyPr>
          <a:lstStyle/>
          <a:p>
            <a:pPr lvl="0"/>
            <a:r>
              <a:rPr lang="en-US" noProof="0" smtClean="0"/>
              <a:t>Click icon to add picture</a:t>
            </a:r>
            <a:endParaRPr 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4" descr="x"/>
          <p:cNvPicPr>
            <a:picLocks noChangeAspect="1" noChangeArrowheads="1"/>
          </p:cNvPicPr>
          <p:nvPr userDrawn="1"/>
        </p:nvPicPr>
        <p:blipFill>
          <a:blip r:embed="rId2"/>
          <a:srcRect/>
          <a:stretch>
            <a:fillRect/>
          </a:stretch>
        </p:blipFill>
        <p:spPr bwMode="auto">
          <a:xfrm>
            <a:off x="242888" y="1212850"/>
            <a:ext cx="8443912" cy="92075"/>
          </a:xfrm>
          <a:prstGeom prst="rect">
            <a:avLst/>
          </a:prstGeom>
          <a:noFill/>
          <a:ln w="9525">
            <a:noFill/>
            <a:miter lim="800000"/>
            <a:headEnd/>
            <a:tailEnd/>
          </a:ln>
        </p:spPr>
      </p:pic>
      <p:sp>
        <p:nvSpPr>
          <p:cNvPr id="2" name="标题 1"/>
          <p:cNvSpPr>
            <a:spLocks noGrp="1"/>
          </p:cNvSpPr>
          <p:nvPr>
            <p:ph type="title"/>
          </p:nvPr>
        </p:nvSpPr>
        <p:spPr>
          <a:xfrm>
            <a:off x="571500" y="588963"/>
            <a:ext cx="7848600" cy="609600"/>
          </a:xfrm>
          <a:prstGeom prst="rect">
            <a:avLst/>
          </a:prstGeom>
        </p:spPr>
        <p:txBody>
          <a:bodyPr>
            <a:scene3d>
              <a:camera prst="orthographicFront"/>
              <a:lightRig rig="threePt" dir="t"/>
            </a:scene3d>
            <a:sp3d extrusionH="57150">
              <a:bevelT w="38100" h="38100"/>
            </a:sp3d>
          </a:bodyPr>
          <a:lstStyle>
            <a:lvl1pPr>
              <a:defRPr sz="3000">
                <a:solidFill>
                  <a:srgbClr val="01484F"/>
                </a:solidFill>
                <a:effectLst>
                  <a:outerShdw blurRad="50800" dist="38100" dir="2700000" algn="tl" rotWithShape="0">
                    <a:prstClr val="black">
                      <a:alpha val="40000"/>
                    </a:prstClr>
                  </a:outerShdw>
                </a:effectLst>
              </a:defRPr>
            </a:lvl1pPr>
          </a:lstStyle>
          <a:p>
            <a:r>
              <a:rPr lang="en-US" altLang="zh-CN" smtClean="0"/>
              <a:t>Click to edit Master title style</a:t>
            </a:r>
            <a:endParaRPr lang="zh-CN" altLang="en-US" dirty="0"/>
          </a:p>
        </p:txBody>
      </p:sp>
      <p:sp>
        <p:nvSpPr>
          <p:cNvPr id="3" name="内容占位符 2"/>
          <p:cNvSpPr>
            <a:spLocks noGrp="1"/>
          </p:cNvSpPr>
          <p:nvPr>
            <p:ph idx="1"/>
          </p:nvPr>
        </p:nvSpPr>
        <p:spPr>
          <a:xfrm>
            <a:off x="766763" y="1936750"/>
            <a:ext cx="7340600" cy="3673475"/>
          </a:xfrm>
          <a:prstGeom prst="rect">
            <a:avLst/>
          </a:prstGeom>
        </p:spPr>
        <p:txBody>
          <a:bodyPr/>
          <a:lstStyle>
            <a:lvl1pPr>
              <a:buFont typeface="Arial" pitchFamily="34" charset="0"/>
              <a:buChar char="•"/>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28" name="Text Placeholder 4"/>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p:timing>
    <p:tnLst>
      <p:par>
        <p:cTn id="1" dur="indefinite" restart="never" nodeType="tmRoot"/>
      </p:par>
    </p:tnLst>
  </p:timing>
  <p:hf sldNum="0" hdr="0" dt="0"/>
  <p:txStyles>
    <p:titleStyle>
      <a:lvl1pPr algn="l" rtl="0" eaLnBrk="1" fontAlgn="base" hangingPunct="1">
        <a:spcBef>
          <a:spcPct val="0"/>
        </a:spcBef>
        <a:spcAft>
          <a:spcPct val="0"/>
        </a:spcAft>
        <a:defRPr lang="en-US" altLang="zh-CN" sz="3800" b="1" dirty="0">
          <a:solidFill>
            <a:srgbClr val="014353"/>
          </a:solidFill>
          <a:effectLst>
            <a:outerShdw blurRad="50800" dist="38100" dir="2700000" algn="tl" rotWithShape="0">
              <a:prstClr val="black">
                <a:alpha val="40000"/>
              </a:prstClr>
            </a:outerShdw>
          </a:effectLst>
          <a:latin typeface="+mj-lt"/>
          <a:ea typeface="+mj-ea"/>
          <a:cs typeface="+mj-cs"/>
        </a:defRPr>
      </a:lvl1pPr>
      <a:lvl2pPr algn="l" rtl="0" eaLnBrk="1" fontAlgn="base" hangingPunct="1">
        <a:spcBef>
          <a:spcPct val="0"/>
        </a:spcBef>
        <a:spcAft>
          <a:spcPct val="0"/>
        </a:spcAft>
        <a:defRPr sz="3800" b="1">
          <a:solidFill>
            <a:srgbClr val="014353"/>
          </a:solidFill>
          <a:latin typeface="Verdana" pitchFamily="34" charset="0"/>
        </a:defRPr>
      </a:lvl2pPr>
      <a:lvl3pPr algn="l" rtl="0" eaLnBrk="1" fontAlgn="base" hangingPunct="1">
        <a:spcBef>
          <a:spcPct val="0"/>
        </a:spcBef>
        <a:spcAft>
          <a:spcPct val="0"/>
        </a:spcAft>
        <a:defRPr sz="3800" b="1">
          <a:solidFill>
            <a:srgbClr val="014353"/>
          </a:solidFill>
          <a:latin typeface="Verdana" pitchFamily="34" charset="0"/>
        </a:defRPr>
      </a:lvl3pPr>
      <a:lvl4pPr algn="l" rtl="0" eaLnBrk="1" fontAlgn="base" hangingPunct="1">
        <a:spcBef>
          <a:spcPct val="0"/>
        </a:spcBef>
        <a:spcAft>
          <a:spcPct val="0"/>
        </a:spcAft>
        <a:defRPr sz="3800" b="1">
          <a:solidFill>
            <a:srgbClr val="014353"/>
          </a:solidFill>
          <a:latin typeface="Verdana" pitchFamily="34" charset="0"/>
        </a:defRPr>
      </a:lvl4pPr>
      <a:lvl5pPr algn="l" rtl="0" eaLnBrk="1" fontAlgn="base" hangingPunct="1">
        <a:spcBef>
          <a:spcPct val="0"/>
        </a:spcBef>
        <a:spcAft>
          <a:spcPct val="0"/>
        </a:spcAft>
        <a:defRPr sz="3800" b="1">
          <a:solidFill>
            <a:srgbClr val="014353"/>
          </a:solidFill>
          <a:latin typeface="Verdana" pitchFamily="34" charset="0"/>
        </a:defRPr>
      </a:lvl5pPr>
      <a:lvl6pPr marL="457200" algn="l" rtl="0" eaLnBrk="1" fontAlgn="base" hangingPunct="1">
        <a:spcBef>
          <a:spcPct val="0"/>
        </a:spcBef>
        <a:spcAft>
          <a:spcPct val="0"/>
        </a:spcAft>
        <a:defRPr sz="3200" b="1">
          <a:solidFill>
            <a:srgbClr val="111111"/>
          </a:solidFill>
          <a:latin typeface="Verdana" pitchFamily="34" charset="0"/>
        </a:defRPr>
      </a:lvl6pPr>
      <a:lvl7pPr marL="914400" algn="l" rtl="0" eaLnBrk="1" fontAlgn="base" hangingPunct="1">
        <a:spcBef>
          <a:spcPct val="0"/>
        </a:spcBef>
        <a:spcAft>
          <a:spcPct val="0"/>
        </a:spcAft>
        <a:defRPr sz="3200" b="1">
          <a:solidFill>
            <a:srgbClr val="111111"/>
          </a:solidFill>
          <a:latin typeface="Verdana" pitchFamily="34" charset="0"/>
        </a:defRPr>
      </a:lvl7pPr>
      <a:lvl8pPr marL="1371600" algn="l" rtl="0" eaLnBrk="1" fontAlgn="base" hangingPunct="1">
        <a:spcBef>
          <a:spcPct val="0"/>
        </a:spcBef>
        <a:spcAft>
          <a:spcPct val="0"/>
        </a:spcAft>
        <a:defRPr sz="3200" b="1">
          <a:solidFill>
            <a:srgbClr val="111111"/>
          </a:solidFill>
          <a:latin typeface="Verdana" pitchFamily="34" charset="0"/>
        </a:defRPr>
      </a:lvl8pPr>
      <a:lvl9pPr marL="1828800" algn="l" rtl="0" eaLnBrk="1" fontAlgn="base" hangingPunct="1">
        <a:spcBef>
          <a:spcPct val="0"/>
        </a:spcBef>
        <a:spcAft>
          <a:spcPct val="0"/>
        </a:spcAft>
        <a:defRPr sz="3200" b="1">
          <a:solidFill>
            <a:srgbClr val="111111"/>
          </a:solidFill>
          <a:latin typeface="Verdana" pitchFamily="34" charset="0"/>
        </a:defRPr>
      </a:lvl9pPr>
    </p:titleStyle>
    <p:bodyStyle>
      <a:lvl1pPr marL="342900" indent="-342900" algn="l" rtl="0" eaLnBrk="1" fontAlgn="base" hangingPunct="1">
        <a:spcBef>
          <a:spcPct val="20000"/>
        </a:spcBef>
        <a:spcAft>
          <a:spcPct val="0"/>
        </a:spcAft>
        <a:buClr>
          <a:schemeClr val="folHlink"/>
        </a:buClr>
        <a:buFont typeface="Wingdings" pitchFamily="2" charset="2"/>
        <a:buChar char="u"/>
        <a:defRPr sz="2000" b="1">
          <a:solidFill>
            <a:srgbClr val="026974"/>
          </a:solidFill>
          <a:latin typeface="+mn-lt"/>
          <a:ea typeface="+mn-ea"/>
          <a:cs typeface="+mn-cs"/>
        </a:defRPr>
      </a:lvl1pPr>
      <a:lvl2pPr marL="742950" indent="-285750" algn="l" rtl="0" eaLnBrk="1" fontAlgn="base" hangingPunct="1">
        <a:spcBef>
          <a:spcPct val="20000"/>
        </a:spcBef>
        <a:spcAft>
          <a:spcPct val="0"/>
        </a:spcAft>
        <a:buClr>
          <a:schemeClr val="accent1"/>
        </a:buClr>
        <a:buSzPct val="60000"/>
        <a:buFont typeface="Wingdings" pitchFamily="2" charset="2"/>
        <a:buChar char="n"/>
        <a:defRPr sz="2800">
          <a:solidFill>
            <a:schemeClr val="tx1"/>
          </a:solidFill>
          <a:latin typeface="+mn-lt"/>
        </a:defRPr>
      </a:lvl2pPr>
      <a:lvl3pPr marL="1143000" indent="-228600" algn="l" rtl="0" eaLnBrk="1" fontAlgn="base" hangingPunct="1">
        <a:spcBef>
          <a:spcPct val="20000"/>
        </a:spcBef>
        <a:spcAft>
          <a:spcPct val="0"/>
        </a:spcAft>
        <a:buClr>
          <a:schemeClr val="folHlink"/>
        </a:buClr>
        <a:buSzPct val="60000"/>
        <a:buFont typeface="Wingdings" pitchFamily="2" charset="2"/>
        <a:buChar char="n"/>
        <a:defRPr sz="1600">
          <a:solidFill>
            <a:schemeClr val="tx1"/>
          </a:solidFill>
          <a:latin typeface="+mn-lt"/>
        </a:defRPr>
      </a:lvl3pPr>
      <a:lvl4pPr marL="1600200" indent="-228600" algn="l" rtl="0" eaLnBrk="1" fontAlgn="base" hangingPunct="1">
        <a:spcBef>
          <a:spcPct val="20000"/>
        </a:spcBef>
        <a:spcAft>
          <a:spcPct val="0"/>
        </a:spcAft>
        <a:buClr>
          <a:schemeClr val="tx1"/>
        </a:buClr>
        <a:buSzPct val="60000"/>
        <a:buFont typeface="Wingdings" pitchFamily="2" charset="2"/>
        <a:buChar char="n"/>
        <a:defRPr sz="1600">
          <a:solidFill>
            <a:schemeClr val="tx1"/>
          </a:solidFill>
          <a:latin typeface="+mn-lt"/>
        </a:defRPr>
      </a:lvl4pPr>
      <a:lvl5pPr marL="20574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5pPr>
      <a:lvl6pPr marL="25146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6pPr>
      <a:lvl7pPr marL="29718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7pPr>
      <a:lvl8pPr marL="34290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8pPr>
      <a:lvl9pPr marL="3886200" indent="-228600" algn="l" rtl="0" eaLnBrk="1" fontAlgn="base" hangingPunct="1">
        <a:spcBef>
          <a:spcPct val="20000"/>
        </a:spcBef>
        <a:spcAft>
          <a:spcPct val="0"/>
        </a:spcAft>
        <a:buClr>
          <a:schemeClr val="bg1"/>
        </a:buClr>
        <a:buSzPct val="60000"/>
        <a:buFont typeface="Wingdings" pitchFamily="2" charset="2"/>
        <a:buChar char="n"/>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3.png"/><Relationship Id="rId7" Type="http://schemas.openxmlformats.org/officeDocument/2006/relationships/diagramColors" Target="../diagrams/colors9.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4.png"/><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5.png"/><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Layout" Target="../diagrams/layout13.xml"/><Relationship Id="rId7" Type="http://schemas.openxmlformats.org/officeDocument/2006/relationships/image" Target="../media/image16.png"/><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4.xml"/><Relationship Id="rId7" Type="http://schemas.openxmlformats.org/officeDocument/2006/relationships/image" Target="../media/image18.png"/><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20.png"/><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1.png"/><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2.png"/><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21.xml"/><Relationship Id="rId7" Type="http://schemas.openxmlformats.org/officeDocument/2006/relationships/image" Target="../media/image25.png"/><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27.png"/><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6.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29.png"/><Relationship Id="rId7" Type="http://schemas.openxmlformats.org/officeDocument/2006/relationships/diagramColors" Target="../diagrams/colors24.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31.png"/><Relationship Id="rId2" Type="http://schemas.openxmlformats.org/officeDocument/2006/relationships/diagramData" Target="../diagrams/data26.xml"/><Relationship Id="rId1" Type="http://schemas.openxmlformats.org/officeDocument/2006/relationships/slideLayout" Target="../slideLayouts/slideLayout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5.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38.png"/><Relationship Id="rId7" Type="http://schemas.openxmlformats.org/officeDocument/2006/relationships/diagramColors" Target="../diagrams/colors32.xm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6.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40.png"/><Relationship Id="rId7" Type="http://schemas.openxmlformats.org/officeDocument/2006/relationships/diagramColors" Target="../diagrams/colors33.xml"/><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3.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42.png"/><Relationship Id="rId2" Type="http://schemas.openxmlformats.org/officeDocument/2006/relationships/diagramData" Target="../diagrams/data36.xml"/><Relationship Id="rId1" Type="http://schemas.openxmlformats.org/officeDocument/2006/relationships/slideLayout" Target="../slideLayouts/slideLayout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3.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8.xml"/><Relationship Id="rId7" Type="http://schemas.openxmlformats.org/officeDocument/2006/relationships/image" Target="../media/image43.png"/><Relationship Id="rId2" Type="http://schemas.openxmlformats.org/officeDocument/2006/relationships/diagramData" Target="../diagrams/data38.xml"/><Relationship Id="rId1" Type="http://schemas.openxmlformats.org/officeDocument/2006/relationships/slideLayout" Target="../slideLayouts/slideLayout3.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3.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0.xml"/><Relationship Id="rId7" Type="http://schemas.openxmlformats.org/officeDocument/2006/relationships/image" Target="../media/image6.png"/><Relationship Id="rId2" Type="http://schemas.openxmlformats.org/officeDocument/2006/relationships/diagramData" Target="../diagrams/data40.xml"/><Relationship Id="rId1" Type="http://schemas.openxmlformats.org/officeDocument/2006/relationships/slideLayout" Target="../slideLayouts/slideLayout3.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3.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7.wmf"/><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3.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3.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3.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3.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3.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3.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0.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3.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8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diagramColors" Target="../diagrams/colors54.xml"/><Relationship Id="rId3" Type="http://schemas.openxmlformats.org/officeDocument/2006/relationships/diagramData" Target="../diagrams/data53.xml"/><Relationship Id="rId7" Type="http://schemas.microsoft.com/office/2007/relationships/diagramDrawing" Target="../diagrams/drawing53.xml"/><Relationship Id="rId12" Type="http://schemas.openxmlformats.org/officeDocument/2006/relationships/diagramQuickStyle" Target="../diagrams/quickStyle5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53.xml"/><Relationship Id="rId11" Type="http://schemas.openxmlformats.org/officeDocument/2006/relationships/diagramLayout" Target="../diagrams/layout54.xml"/><Relationship Id="rId5" Type="http://schemas.openxmlformats.org/officeDocument/2006/relationships/diagramQuickStyle" Target="../diagrams/quickStyle53.xml"/><Relationship Id="rId10" Type="http://schemas.openxmlformats.org/officeDocument/2006/relationships/diagramData" Target="../diagrams/data54.xml"/><Relationship Id="rId4" Type="http://schemas.openxmlformats.org/officeDocument/2006/relationships/diagramLayout" Target="../diagrams/layout53.xml"/><Relationship Id="rId9" Type="http://schemas.openxmlformats.org/officeDocument/2006/relationships/image" Target="../media/image73.png"/><Relationship Id="rId14" Type="http://schemas.microsoft.com/office/2007/relationships/diagramDrawing" Target="../diagrams/drawing5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5982" name="Rectangle 382"/>
          <p:cNvSpPr>
            <a:spLocks noGrp="1" noChangeArrowheads="1"/>
          </p:cNvSpPr>
          <p:nvPr>
            <p:ph type="ctrTitle" sz="quarter"/>
          </p:nvPr>
        </p:nvSpPr>
        <p:spPr bwMode="black">
          <a:xfrm>
            <a:off x="228600" y="2054353"/>
            <a:ext cx="8610600" cy="1077218"/>
          </a:xfrm>
        </p:spPr>
        <p:txBody>
          <a:bodyPr wrap="square">
            <a:spAutoFit/>
          </a:bodyPr>
          <a:lstStyle/>
          <a:p>
            <a:pPr>
              <a:defRPr/>
            </a:pPr>
            <a:r>
              <a:rPr lang="en-US" altLang="ko-KR" sz="3200" dirty="0" err="1" smtClean="0">
                <a:ea typeface="Gulim" pitchFamily="34" charset="-127"/>
              </a:rPr>
              <a:t>Hoạch</a:t>
            </a:r>
            <a:r>
              <a:rPr lang="en-US" altLang="ko-KR" sz="3200" dirty="0" smtClean="0">
                <a:ea typeface="Gulim" pitchFamily="34" charset="-127"/>
              </a:rPr>
              <a:t> </a:t>
            </a:r>
            <a:r>
              <a:rPr lang="en-US" altLang="ko-KR" sz="3200" dirty="0" err="1" smtClean="0">
                <a:ea typeface="Gulim" pitchFamily="34" charset="-127"/>
              </a:rPr>
              <a:t>định</a:t>
            </a:r>
            <a:r>
              <a:rPr lang="en-US" altLang="ko-KR" sz="3200" dirty="0" smtClean="0">
                <a:ea typeface="Gulim" pitchFamily="34" charset="-127"/>
              </a:rPr>
              <a:t> </a:t>
            </a:r>
            <a:r>
              <a:rPr lang="en-US" altLang="ko-KR" sz="3200" dirty="0" err="1" smtClean="0">
                <a:ea typeface="Gulim" pitchFamily="34" charset="-127"/>
              </a:rPr>
              <a:t>nguồn</a:t>
            </a:r>
            <a:r>
              <a:rPr lang="en-US" altLang="ko-KR" sz="3200" dirty="0" smtClean="0">
                <a:ea typeface="Gulim" pitchFamily="34" charset="-127"/>
              </a:rPr>
              <a:t> </a:t>
            </a:r>
            <a:r>
              <a:rPr lang="en-US" altLang="ko-KR" sz="3200" dirty="0" err="1" smtClean="0">
                <a:ea typeface="Gulim" pitchFamily="34" charset="-127"/>
              </a:rPr>
              <a:t>lực</a:t>
            </a:r>
            <a:r>
              <a:rPr lang="en-US" altLang="ko-KR" sz="3200" dirty="0" smtClean="0">
                <a:ea typeface="Gulim" pitchFamily="34" charset="-127"/>
              </a:rPr>
              <a:t> </a:t>
            </a:r>
            <a:r>
              <a:rPr lang="en-US" altLang="ko-KR" sz="3200" dirty="0" err="1" smtClean="0">
                <a:ea typeface="Gulim" pitchFamily="34" charset="-127"/>
              </a:rPr>
              <a:t>doanh</a:t>
            </a:r>
            <a:r>
              <a:rPr lang="en-US" altLang="ko-KR" sz="3200" dirty="0" smtClean="0">
                <a:ea typeface="Gulim" pitchFamily="34" charset="-127"/>
              </a:rPr>
              <a:t> </a:t>
            </a:r>
            <a:r>
              <a:rPr lang="en-US" altLang="ko-KR" sz="3200" dirty="0" err="1" smtClean="0">
                <a:ea typeface="Gulim" pitchFamily="34" charset="-127"/>
              </a:rPr>
              <a:t>nghiệp</a:t>
            </a:r>
            <a:r>
              <a:rPr lang="en-US" altLang="ko-KR" sz="3200" dirty="0" smtClean="0">
                <a:ea typeface="Gulim" pitchFamily="34" charset="-127"/>
              </a:rPr>
              <a:t> ERP</a:t>
            </a:r>
            <a:endParaRPr lang="en-US" altLang="ko-KR" sz="3600" dirty="0">
              <a:ea typeface="Gulim" pitchFamily="34" charset="-127"/>
            </a:endParaRPr>
          </a:p>
        </p:txBody>
      </p:sp>
      <p:sp>
        <p:nvSpPr>
          <p:cNvPr id="9" name="文本占位符 8"/>
          <p:cNvSpPr>
            <a:spLocks noGrp="1"/>
          </p:cNvSpPr>
          <p:nvPr>
            <p:ph type="body" idx="1"/>
          </p:nvPr>
        </p:nvSpPr>
        <p:spPr>
          <a:xfrm>
            <a:off x="3149664" y="2951672"/>
            <a:ext cx="5116512" cy="604836"/>
          </a:xfrm>
        </p:spPr>
        <p:txBody>
          <a:bodyPr rtlCol="0">
            <a:noAutofit/>
          </a:bodyPr>
          <a:lstStyle/>
          <a:p>
            <a:pPr>
              <a:defRPr/>
            </a:pPr>
            <a:r>
              <a:rPr lang="en-US" altLang="zh-CN" dirty="0" err="1" smtClean="0"/>
              <a:t>Trình</a:t>
            </a:r>
            <a:r>
              <a:rPr lang="en-US" altLang="zh-CN" dirty="0" smtClean="0"/>
              <a:t> </a:t>
            </a:r>
            <a:r>
              <a:rPr lang="en-US" altLang="zh-CN" dirty="0" err="1" smtClean="0"/>
              <a:t>bày</a:t>
            </a:r>
            <a:r>
              <a:rPr lang="en-US" altLang="zh-CN" dirty="0" smtClean="0"/>
              <a:t>: GV </a:t>
            </a:r>
            <a:r>
              <a:rPr lang="en-US" altLang="zh-CN" dirty="0" err="1" smtClean="0"/>
              <a:t>Đỗ</a:t>
            </a:r>
            <a:r>
              <a:rPr lang="en-US" altLang="zh-CN" dirty="0" smtClean="0"/>
              <a:t> </a:t>
            </a:r>
            <a:r>
              <a:rPr lang="en-US" altLang="zh-CN" dirty="0" err="1" smtClean="0"/>
              <a:t>Duy</a:t>
            </a:r>
            <a:r>
              <a:rPr lang="en-US" altLang="zh-CN" dirty="0" smtClean="0"/>
              <a:t> Thanh</a:t>
            </a:r>
          </a:p>
        </p:txBody>
      </p:sp>
      <p:pic>
        <p:nvPicPr>
          <p:cNvPr id="4" name="Picture 3" descr="Logo_UIT_Web_Transparent.png"/>
          <p:cNvPicPr>
            <a:picLocks noChangeAspect="1"/>
          </p:cNvPicPr>
          <p:nvPr/>
        </p:nvPicPr>
        <p:blipFill>
          <a:blip r:embed="rId4" cstate="print"/>
          <a:stretch>
            <a:fillRect/>
          </a:stretch>
        </p:blipFill>
        <p:spPr>
          <a:xfrm>
            <a:off x="7485484" y="266700"/>
            <a:ext cx="1540847" cy="1841500"/>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sz="2400" smtClean="0"/>
              <a:t>Basic Differentiation of Production Procedures</a:t>
            </a:r>
            <a:endParaRPr lang="en-US" sz="2400"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909663" y="1353004"/>
            <a:ext cx="8234337" cy="4612368"/>
          </a:xfrm>
          <a:prstGeom prst="rect">
            <a:avLst/>
          </a:prstGeom>
          <a:noFill/>
          <a:ln w="9525">
            <a:noFill/>
            <a:miter lim="800000"/>
            <a:headEnd/>
            <a:tailEnd/>
          </a:ln>
          <a:effectLst/>
        </p:spPr>
      </p:pic>
      <p:graphicFrame>
        <p:nvGraphicFramePr>
          <p:cNvPr id="5" name="Diagram 4"/>
          <p:cNvGraphicFramePr/>
          <p:nvPr/>
        </p:nvGraphicFramePr>
        <p:xfrm>
          <a:off x="0" y="1453245"/>
          <a:ext cx="78377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59934"/>
            <a:ext cx="7848600" cy="609600"/>
          </a:xfrm>
        </p:spPr>
        <p:txBody>
          <a:bodyPr/>
          <a:lstStyle/>
          <a:p>
            <a:r>
              <a:rPr smtClean="0"/>
              <a:t>Production Strategy</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3"/>
          <a:srcRect/>
          <a:stretch>
            <a:fillRect/>
          </a:stretch>
        </p:blipFill>
        <p:spPr bwMode="auto">
          <a:xfrm>
            <a:off x="1031719" y="1533524"/>
            <a:ext cx="8112281" cy="4751161"/>
          </a:xfrm>
          <a:prstGeom prst="rect">
            <a:avLst/>
          </a:prstGeom>
          <a:noFill/>
          <a:ln w="9525">
            <a:noFill/>
            <a:miter lim="800000"/>
            <a:headEnd/>
            <a:tailEnd/>
          </a:ln>
          <a:effectLst/>
        </p:spPr>
      </p:pic>
      <p:graphicFrame>
        <p:nvGraphicFramePr>
          <p:cNvPr id="5" name="Diagram 4"/>
          <p:cNvGraphicFramePr/>
          <p:nvPr/>
        </p:nvGraphicFramePr>
        <p:xfrm>
          <a:off x="0" y="379187"/>
          <a:ext cx="1008742"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Cloud Callout 5"/>
          <p:cNvSpPr/>
          <p:nvPr/>
        </p:nvSpPr>
        <p:spPr bwMode="auto">
          <a:xfrm>
            <a:off x="6531428" y="4963886"/>
            <a:ext cx="2322286" cy="1436914"/>
          </a:xfrm>
          <a:prstGeom prst="cloudCallout">
            <a:avLst>
              <a:gd name="adj1" fmla="val -105384"/>
              <a:gd name="adj2" fmla="val -3490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111111"/>
                </a:solidFill>
                <a:latin typeface="Times New Roman" pitchFamily="18" charset="0"/>
                <a:ea typeface="Gulim" pitchFamily="34" charset="-127"/>
              </a:rPr>
              <a:t>Which strategy</a:t>
            </a:r>
            <a:r>
              <a:rPr kumimoji="0" lang="en-US" sz="1400" b="1" i="0" u="none" strike="noStrike" cap="none" normalizeH="0" dirty="0" smtClean="0">
                <a:ln>
                  <a:noFill/>
                </a:ln>
                <a:solidFill>
                  <a:srgbClr val="111111"/>
                </a:solidFill>
                <a:latin typeface="Times New Roman" pitchFamily="18" charset="0"/>
                <a:ea typeface="Gulim" pitchFamily="34" charset="-127"/>
              </a:rPr>
              <a:t> for Air plane, Bicycle?</a:t>
            </a:r>
            <a:endParaRPr kumimoji="0" lang="en-US" sz="1400" b="1" i="0" u="none" strike="noStrike" cap="none" normalizeH="0" baseline="0" dirty="0" smtClean="0">
              <a:ln>
                <a:noFill/>
              </a:ln>
              <a:solidFill>
                <a:srgbClr val="111111"/>
              </a:solidFill>
              <a:latin typeface="Times New Roman" pitchFamily="18" charset="0"/>
              <a:ea typeface="Gulim" pitchFamily="34" charset="-127"/>
            </a:endParaRPr>
          </a:p>
        </p:txBody>
      </p:sp>
    </p:spTree>
    <p:extLst>
      <p:ext uri="{BB962C8B-B14F-4D97-AF65-F5344CB8AC3E}">
        <p14:creationId xmlns:p14="http://schemas.microsoft.com/office/powerpoint/2010/main" val="178669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Master data &amp; Transaction data in PP</a:t>
            </a:r>
            <a:endParaRPr lang="en-US" dirty="0"/>
          </a:p>
        </p:txBody>
      </p:sp>
      <p:sp>
        <p:nvSpPr>
          <p:cNvPr id="3" name="Content Placeholder 2"/>
          <p:cNvSpPr>
            <a:spLocks noGrp="1"/>
          </p:cNvSpPr>
          <p:nvPr>
            <p:ph idx="1"/>
          </p:nvPr>
        </p:nvSpPr>
        <p:spPr>
          <a:xfrm>
            <a:off x="766763" y="1936750"/>
            <a:ext cx="7796666" cy="4551136"/>
          </a:xfrm>
        </p:spPr>
        <p:txBody>
          <a:bodyPr/>
          <a:lstStyle/>
          <a:p>
            <a:r>
              <a:rPr lang="en-US" dirty="0" smtClean="0"/>
              <a:t>Master data:</a:t>
            </a:r>
          </a:p>
          <a:p>
            <a:pPr lvl="1">
              <a:buFont typeface="Wingdings" pitchFamily="2" charset="2"/>
              <a:buChar char="ü"/>
            </a:pPr>
            <a:r>
              <a:rPr lang="en-US" sz="2400" dirty="0"/>
              <a:t>Product information </a:t>
            </a:r>
          </a:p>
          <a:p>
            <a:pPr lvl="1">
              <a:buFont typeface="Wingdings" pitchFamily="2" charset="2"/>
              <a:buChar char="ü"/>
            </a:pPr>
            <a:r>
              <a:rPr lang="en-US" sz="2400" dirty="0" smtClean="0"/>
              <a:t>Bill of Material</a:t>
            </a:r>
          </a:p>
          <a:p>
            <a:pPr lvl="1">
              <a:buFont typeface="Wingdings" pitchFamily="2" charset="2"/>
              <a:buChar char="ü"/>
            </a:pPr>
            <a:r>
              <a:rPr lang="en-US" sz="2400" dirty="0" smtClean="0"/>
              <a:t>Work Center</a:t>
            </a:r>
          </a:p>
          <a:p>
            <a:pPr lvl="1">
              <a:buFont typeface="Wingdings" pitchFamily="2" charset="2"/>
              <a:buChar char="ü"/>
            </a:pPr>
            <a:r>
              <a:rPr lang="en-US" sz="2400" dirty="0" smtClean="0"/>
              <a:t>Routing</a:t>
            </a:r>
          </a:p>
          <a:p>
            <a:pPr lvl="1">
              <a:buFont typeface="Wingdings" pitchFamily="2" charset="2"/>
              <a:buChar char="ü"/>
            </a:pPr>
            <a:r>
              <a:rPr lang="en-US" sz="2400" dirty="0" err="1" smtClean="0"/>
              <a:t>ReOrdering</a:t>
            </a:r>
            <a:r>
              <a:rPr lang="en-US" sz="2400" dirty="0" smtClean="0"/>
              <a:t> Rule</a:t>
            </a:r>
          </a:p>
          <a:p>
            <a:r>
              <a:rPr lang="en-US" dirty="0" smtClean="0"/>
              <a:t>Transaction data: </a:t>
            </a:r>
          </a:p>
          <a:p>
            <a:pPr lvl="1">
              <a:buFont typeface="Wingdings" pitchFamily="2" charset="2"/>
              <a:buChar char="ü"/>
            </a:pPr>
            <a:r>
              <a:rPr lang="en-US" sz="2400" dirty="0" smtClean="0"/>
              <a:t>Procurement</a:t>
            </a:r>
          </a:p>
          <a:p>
            <a:pPr lvl="1">
              <a:buFont typeface="Wingdings" pitchFamily="2" charset="2"/>
              <a:buChar char="ü"/>
            </a:pPr>
            <a:r>
              <a:rPr lang="en-US" sz="2400" dirty="0" smtClean="0"/>
              <a:t>Master Procurement Scheduling (MPS)</a:t>
            </a:r>
          </a:p>
          <a:p>
            <a:pPr lvl="1">
              <a:buFont typeface="Wingdings" pitchFamily="2" charset="2"/>
              <a:buChar char="ü"/>
            </a:pPr>
            <a:r>
              <a:rPr lang="en-US" sz="2400" dirty="0" smtClean="0"/>
              <a:t>Production Order (Manufacturing Order)</a:t>
            </a:r>
          </a:p>
          <a:p>
            <a:pPr lvl="1">
              <a:buFont typeface="Wingdings" pitchFamily="2" charset="2"/>
              <a:buChar char="ü"/>
            </a:pPr>
            <a:r>
              <a:rPr lang="en-US" sz="2400" dirty="0" smtClean="0"/>
              <a:t>Picking list</a:t>
            </a:r>
            <a:endParaRPr lang="en-US" sz="2400" dirty="0"/>
          </a:p>
        </p:txBody>
      </p:sp>
      <p:graphicFrame>
        <p:nvGraphicFramePr>
          <p:cNvPr id="4" name="Diagram 3"/>
          <p:cNvGraphicFramePr/>
          <p:nvPr>
            <p:extLst/>
          </p:nvPr>
        </p:nvGraphicFramePr>
        <p:xfrm>
          <a:off x="0" y="1569359"/>
          <a:ext cx="78377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1024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Master Data -Product</a:t>
            </a:r>
            <a:endParaRPr lang="en-US" dirty="0"/>
          </a:p>
        </p:txBody>
      </p:sp>
      <p:graphicFrame>
        <p:nvGraphicFramePr>
          <p:cNvPr id="4" name="Diagram 3"/>
          <p:cNvGraphicFramePr/>
          <p:nvPr/>
        </p:nvGraphicFramePr>
        <p:xfrm>
          <a:off x="0" y="1685472"/>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9" name="Picture 28"/>
          <p:cNvPicPr/>
          <p:nvPr/>
        </p:nvPicPr>
        <p:blipFill>
          <a:blip r:embed="rId7"/>
          <a:stretch>
            <a:fillRect/>
          </a:stretch>
        </p:blipFill>
        <p:spPr>
          <a:xfrm>
            <a:off x="3409286" y="1274500"/>
            <a:ext cx="5734714" cy="5265448"/>
          </a:xfrm>
          <a:prstGeom prst="rect">
            <a:avLst/>
          </a:prstGeom>
        </p:spPr>
      </p:pic>
    </p:spTree>
    <p:extLst>
      <p:ext uri="{BB962C8B-B14F-4D97-AF65-F5344CB8AC3E}">
        <p14:creationId xmlns:p14="http://schemas.microsoft.com/office/powerpoint/2010/main" val="2315168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Master Data -BOM</a:t>
            </a:r>
            <a:endParaRPr lang="en-US" dirty="0"/>
          </a:p>
        </p:txBody>
      </p:sp>
      <p:graphicFrame>
        <p:nvGraphicFramePr>
          <p:cNvPr id="4" name="Diagram 3"/>
          <p:cNvGraphicFramePr/>
          <p:nvPr>
            <p:extLst/>
          </p:nvPr>
        </p:nvGraphicFramePr>
        <p:xfrm>
          <a:off x="0" y="1685472"/>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9" name="Picture 28"/>
          <p:cNvPicPr/>
          <p:nvPr/>
        </p:nvPicPr>
        <p:blipFill>
          <a:blip r:embed="rId7" cstate="print">
            <a:extLst>
              <a:ext uri="{28A0092B-C50C-407E-A947-70E740481C1C}">
                <a14:useLocalDpi xmlns:a14="http://schemas.microsoft.com/office/drawing/2010/main" val="0"/>
              </a:ext>
            </a:extLst>
          </a:blip>
          <a:stretch>
            <a:fillRect/>
          </a:stretch>
        </p:blipFill>
        <p:spPr>
          <a:xfrm>
            <a:off x="1331414" y="1755276"/>
            <a:ext cx="7437950" cy="4093981"/>
          </a:xfrm>
          <a:prstGeom prst="rect">
            <a:avLst/>
          </a:prstGeom>
        </p:spPr>
      </p:pic>
    </p:spTree>
    <p:extLst>
      <p:ext uri="{BB962C8B-B14F-4D97-AF65-F5344CB8AC3E}">
        <p14:creationId xmlns:p14="http://schemas.microsoft.com/office/powerpoint/2010/main" val="29213296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400" dirty="0" smtClean="0"/>
              <a:t>Master Data -BOM</a:t>
            </a:r>
            <a:endParaRPr lang="en-US" sz="2400" dirty="0"/>
          </a:p>
        </p:txBody>
      </p:sp>
      <p:graphicFrame>
        <p:nvGraphicFramePr>
          <p:cNvPr id="4" name="Diagram 3"/>
          <p:cNvGraphicFramePr/>
          <p:nvPr>
            <p:extLst/>
          </p:nvPr>
        </p:nvGraphicFramePr>
        <p:xfrm>
          <a:off x="0" y="1685472"/>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a:blip r:embed="rId7" cstate="print">
            <a:extLst>
              <a:ext uri="{28A0092B-C50C-407E-A947-70E740481C1C}">
                <a14:useLocalDpi xmlns:a14="http://schemas.microsoft.com/office/drawing/2010/main" val="0"/>
              </a:ext>
            </a:extLst>
          </a:blip>
          <a:stretch>
            <a:fillRect/>
          </a:stretch>
        </p:blipFill>
        <p:spPr>
          <a:xfrm>
            <a:off x="4139565" y="1198563"/>
            <a:ext cx="5004435" cy="5527040"/>
          </a:xfrm>
          <a:prstGeom prst="rect">
            <a:avLst/>
          </a:prstGeom>
        </p:spPr>
      </p:pic>
      <p:pic>
        <p:nvPicPr>
          <p:cNvPr id="1026" name="Picture 2" descr="RÃ©sultat de recherche d'images pour &quot;bicycle component&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4767" y="162560"/>
            <a:ext cx="5379233" cy="326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837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Master Data </a:t>
            </a:r>
            <a:r>
              <a:rPr lang="en-US" dirty="0" smtClean="0"/>
              <a:t>– </a:t>
            </a:r>
            <a:r>
              <a:rPr smtClean="0"/>
              <a:t>BOM</a:t>
            </a:r>
            <a:endParaRPr lang="en-US" dirty="0"/>
          </a:p>
        </p:txBody>
      </p:sp>
      <p:graphicFrame>
        <p:nvGraphicFramePr>
          <p:cNvPr id="4" name="Diagram 3"/>
          <p:cNvGraphicFramePr/>
          <p:nvPr/>
        </p:nvGraphicFramePr>
        <p:xfrm>
          <a:off x="0" y="190501"/>
          <a:ext cx="667657" cy="3510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p:nvPr/>
        </p:nvPicPr>
        <p:blipFill>
          <a:blip r:embed="rId7">
            <a:extLst>
              <a:ext uri="{28A0092B-C50C-407E-A947-70E740481C1C}">
                <a14:useLocalDpi xmlns:a14="http://schemas.microsoft.com/office/drawing/2010/main" val="0"/>
              </a:ext>
            </a:extLst>
          </a:blip>
          <a:stretch>
            <a:fillRect/>
          </a:stretch>
        </p:blipFill>
        <p:spPr>
          <a:xfrm>
            <a:off x="675776" y="1366519"/>
            <a:ext cx="5005705" cy="1937385"/>
          </a:xfrm>
          <a:prstGeom prst="rect">
            <a:avLst/>
          </a:prstGeom>
        </p:spPr>
      </p:pic>
      <p:pic>
        <p:nvPicPr>
          <p:cNvPr id="6" name="Picture 5"/>
          <p:cNvPicPr/>
          <p:nvPr/>
        </p:nvPicPr>
        <p:blipFill>
          <a:blip r:embed="rId8" cstate="print">
            <a:extLst>
              <a:ext uri="{28A0092B-C50C-407E-A947-70E740481C1C}">
                <a14:useLocalDpi xmlns:a14="http://schemas.microsoft.com/office/drawing/2010/main" val="0"/>
              </a:ext>
            </a:extLst>
          </a:blip>
          <a:stretch>
            <a:fillRect/>
          </a:stretch>
        </p:blipFill>
        <p:spPr>
          <a:xfrm>
            <a:off x="4455794" y="3050540"/>
            <a:ext cx="4773295" cy="3807460"/>
          </a:xfrm>
          <a:prstGeom prst="rect">
            <a:avLst/>
          </a:prstGeom>
        </p:spPr>
      </p:pic>
      <p:sp>
        <p:nvSpPr>
          <p:cNvPr id="5" name="Bent-Up Arrow 4"/>
          <p:cNvSpPr/>
          <p:nvPr/>
        </p:nvSpPr>
        <p:spPr bwMode="auto">
          <a:xfrm rot="5400000">
            <a:off x="3018971" y="3241584"/>
            <a:ext cx="856343" cy="1204686"/>
          </a:xfrm>
          <a:prstGeom prst="bentUpArrow">
            <a:avLst/>
          </a:prstGeom>
          <a:solidFill>
            <a:schemeClr val="tx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Gulim" pitchFamily="34" charset="-127"/>
            </a:endParaRPr>
          </a:p>
        </p:txBody>
      </p:sp>
    </p:spTree>
    <p:extLst>
      <p:ext uri="{BB962C8B-B14F-4D97-AF65-F5344CB8AC3E}">
        <p14:creationId xmlns:p14="http://schemas.microsoft.com/office/powerpoint/2010/main" val="1060970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Master Data </a:t>
            </a:r>
            <a:r>
              <a:rPr lang="en-US" dirty="0" smtClean="0"/>
              <a:t>– </a:t>
            </a:r>
            <a:r>
              <a:rPr dirty="0" smtClean="0"/>
              <a:t>BOM SET</a:t>
            </a:r>
            <a:endParaRPr lang="en-US" dirty="0"/>
          </a:p>
        </p:txBody>
      </p:sp>
      <p:graphicFrame>
        <p:nvGraphicFramePr>
          <p:cNvPr id="4" name="Diagram 3"/>
          <p:cNvGraphicFramePr/>
          <p:nvPr/>
        </p:nvGraphicFramePr>
        <p:xfrm>
          <a:off x="0" y="232229"/>
          <a:ext cx="66765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a:blip r:embed="rId7">
            <a:extLst>
              <a:ext uri="{28A0092B-C50C-407E-A947-70E740481C1C}">
                <a14:useLocalDpi xmlns:a14="http://schemas.microsoft.com/office/drawing/2010/main" val="0"/>
              </a:ext>
            </a:extLst>
          </a:blip>
          <a:stretch>
            <a:fillRect/>
          </a:stretch>
        </p:blipFill>
        <p:spPr>
          <a:xfrm>
            <a:off x="891676" y="2081848"/>
            <a:ext cx="7589715" cy="3796438"/>
          </a:xfrm>
          <a:prstGeom prst="rect">
            <a:avLst/>
          </a:prstGeom>
        </p:spPr>
      </p:pic>
    </p:spTree>
    <p:extLst>
      <p:ext uri="{BB962C8B-B14F-4D97-AF65-F5344CB8AC3E}">
        <p14:creationId xmlns:p14="http://schemas.microsoft.com/office/powerpoint/2010/main" val="31892547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Master Data </a:t>
            </a:r>
            <a:r>
              <a:rPr lang="en-US" dirty="0" smtClean="0"/>
              <a:t>– </a:t>
            </a:r>
            <a:r>
              <a:rPr dirty="0" smtClean="0"/>
              <a:t>BOM SET</a:t>
            </a:r>
            <a:endParaRPr lang="en-US" dirty="0"/>
          </a:p>
        </p:txBody>
      </p:sp>
      <p:graphicFrame>
        <p:nvGraphicFramePr>
          <p:cNvPr id="4" name="Diagram 3"/>
          <p:cNvGraphicFramePr/>
          <p:nvPr>
            <p:extLst/>
          </p:nvPr>
        </p:nvGraphicFramePr>
        <p:xfrm>
          <a:off x="0" y="232229"/>
          <a:ext cx="66765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p:nvPr/>
        </p:nvPicPr>
        <p:blipFill>
          <a:blip r:embed="rId7" cstate="print">
            <a:extLst>
              <a:ext uri="{28A0092B-C50C-407E-A947-70E740481C1C}">
                <a14:useLocalDpi xmlns:a14="http://schemas.microsoft.com/office/drawing/2010/main" val="0"/>
              </a:ext>
            </a:extLst>
          </a:blip>
          <a:stretch>
            <a:fillRect/>
          </a:stretch>
        </p:blipFill>
        <p:spPr>
          <a:xfrm>
            <a:off x="1528989" y="1240880"/>
            <a:ext cx="7457871" cy="5617119"/>
          </a:xfrm>
          <a:prstGeom prst="rect">
            <a:avLst/>
          </a:prstGeom>
        </p:spPr>
      </p:pic>
    </p:spTree>
    <p:extLst>
      <p:ext uri="{BB962C8B-B14F-4D97-AF65-F5344CB8AC3E}">
        <p14:creationId xmlns:p14="http://schemas.microsoft.com/office/powerpoint/2010/main" val="1746623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Master Data </a:t>
            </a:r>
            <a:r>
              <a:rPr lang="en-US" dirty="0" smtClean="0"/>
              <a:t>–</a:t>
            </a:r>
            <a:r>
              <a:rPr smtClean="0"/>
              <a:t>Work Center</a:t>
            </a:r>
            <a:endParaRPr lang="en-US" dirty="0"/>
          </a:p>
        </p:txBody>
      </p:sp>
      <p:sp>
        <p:nvSpPr>
          <p:cNvPr id="3" name="Content Placeholder 2"/>
          <p:cNvSpPr>
            <a:spLocks noGrp="1"/>
          </p:cNvSpPr>
          <p:nvPr>
            <p:ph idx="1"/>
          </p:nvPr>
        </p:nvSpPr>
        <p:spPr>
          <a:xfrm>
            <a:off x="870857" y="1509486"/>
            <a:ext cx="7953829" cy="4426857"/>
          </a:xfrm>
        </p:spPr>
        <p:txBody>
          <a:bodyPr/>
          <a:lstStyle/>
          <a:p>
            <a:pPr>
              <a:lnSpc>
                <a:spcPct val="90000"/>
              </a:lnSpc>
              <a:tabLst>
                <a:tab pos="1971675" algn="l"/>
              </a:tabLst>
            </a:pPr>
            <a:r>
              <a:rPr lang="en-US" sz="1600" dirty="0" smtClean="0"/>
              <a:t>A location within a plant where value-added work (operations or activities) are performed</a:t>
            </a:r>
          </a:p>
          <a:p>
            <a:pPr lvl="1">
              <a:lnSpc>
                <a:spcPct val="90000"/>
              </a:lnSpc>
              <a:tabLst>
                <a:tab pos="1971675" algn="l"/>
              </a:tabLst>
            </a:pPr>
            <a:r>
              <a:rPr lang="en-US" sz="2000" dirty="0" smtClean="0"/>
              <a:t>Work Centers can represent</a:t>
            </a:r>
          </a:p>
          <a:p>
            <a:pPr lvl="2">
              <a:lnSpc>
                <a:spcPct val="90000"/>
              </a:lnSpc>
              <a:tabLst>
                <a:tab pos="1971675" algn="l"/>
              </a:tabLst>
            </a:pPr>
            <a:r>
              <a:rPr lang="en-US" sz="1200" dirty="0" smtClean="0"/>
              <a:t>People or Groups of People</a:t>
            </a:r>
          </a:p>
          <a:p>
            <a:pPr lvl="2">
              <a:lnSpc>
                <a:spcPct val="90000"/>
              </a:lnSpc>
              <a:tabLst>
                <a:tab pos="1971675" algn="l"/>
              </a:tabLst>
            </a:pPr>
            <a:r>
              <a:rPr lang="en-US" sz="1200" dirty="0" smtClean="0"/>
              <a:t>Machines or Groups of Machines</a:t>
            </a:r>
          </a:p>
          <a:p>
            <a:pPr lvl="2">
              <a:lnSpc>
                <a:spcPct val="90000"/>
              </a:lnSpc>
              <a:tabLst>
                <a:tab pos="1971675" algn="l"/>
              </a:tabLst>
            </a:pPr>
            <a:r>
              <a:rPr lang="en-US" sz="1200" dirty="0" smtClean="0"/>
              <a:t>Assembly Lines</a:t>
            </a:r>
          </a:p>
          <a:p>
            <a:pPr>
              <a:lnSpc>
                <a:spcPct val="90000"/>
              </a:lnSpc>
              <a:tabLst>
                <a:tab pos="1971675" algn="l"/>
              </a:tabLst>
            </a:pPr>
            <a:r>
              <a:rPr lang="en-US" sz="1600" dirty="0" smtClean="0"/>
              <a:t>Work center used to define capacities </a:t>
            </a:r>
          </a:p>
          <a:p>
            <a:pPr lvl="1">
              <a:lnSpc>
                <a:spcPct val="90000"/>
              </a:lnSpc>
              <a:tabLst>
                <a:tab pos="1971675" algn="l"/>
              </a:tabLst>
            </a:pPr>
            <a:r>
              <a:rPr lang="en-US" sz="2000" dirty="0" smtClean="0"/>
              <a:t>Labor</a:t>
            </a:r>
          </a:p>
          <a:p>
            <a:pPr lvl="1">
              <a:lnSpc>
                <a:spcPct val="90000"/>
              </a:lnSpc>
              <a:tabLst>
                <a:tab pos="1971675" algn="l"/>
              </a:tabLst>
            </a:pPr>
            <a:r>
              <a:rPr lang="en-US" sz="2000" dirty="0" smtClean="0"/>
              <a:t>Machine</a:t>
            </a:r>
          </a:p>
          <a:p>
            <a:pPr lvl="1">
              <a:lnSpc>
                <a:spcPct val="90000"/>
              </a:lnSpc>
              <a:tabLst>
                <a:tab pos="1971675" algn="l"/>
              </a:tabLst>
            </a:pPr>
            <a:r>
              <a:rPr lang="en-US" sz="2000" dirty="0" smtClean="0"/>
              <a:t>Output</a:t>
            </a:r>
          </a:p>
          <a:p>
            <a:pPr lvl="1">
              <a:lnSpc>
                <a:spcPct val="90000"/>
              </a:lnSpc>
              <a:tabLst>
                <a:tab pos="1971675" algn="l"/>
              </a:tabLst>
            </a:pPr>
            <a:r>
              <a:rPr lang="en-US" sz="2000" dirty="0" smtClean="0"/>
              <a:t>Emissions </a:t>
            </a:r>
          </a:p>
          <a:p>
            <a:pPr>
              <a:lnSpc>
                <a:spcPct val="90000"/>
              </a:lnSpc>
              <a:tabLst>
                <a:tab pos="1971675" algn="l"/>
              </a:tabLst>
            </a:pPr>
            <a:r>
              <a:rPr lang="en-US" sz="1600" dirty="0" smtClean="0"/>
              <a:t>Capacities used in</a:t>
            </a:r>
          </a:p>
          <a:p>
            <a:pPr lvl="1">
              <a:lnSpc>
                <a:spcPct val="90000"/>
              </a:lnSpc>
              <a:tabLst>
                <a:tab pos="1971675" algn="l"/>
              </a:tabLst>
            </a:pPr>
            <a:r>
              <a:rPr lang="en-US" sz="2000" dirty="0" smtClean="0"/>
              <a:t>Capacity requirements planning (CRP)</a:t>
            </a:r>
          </a:p>
          <a:p>
            <a:pPr lvl="1">
              <a:lnSpc>
                <a:spcPct val="90000"/>
              </a:lnSpc>
              <a:tabLst>
                <a:tab pos="1971675" algn="l"/>
              </a:tabLst>
            </a:pPr>
            <a:r>
              <a:rPr lang="en-US" sz="2000" dirty="0" smtClean="0"/>
              <a:t>Detailed scheduling</a:t>
            </a:r>
          </a:p>
          <a:p>
            <a:pPr lvl="1">
              <a:lnSpc>
                <a:spcPct val="90000"/>
              </a:lnSpc>
              <a:tabLst>
                <a:tab pos="1971675" algn="l"/>
              </a:tabLst>
            </a:pPr>
            <a:r>
              <a:rPr lang="en-US" sz="2000" dirty="0" smtClean="0"/>
              <a:t>Costing</a:t>
            </a:r>
          </a:p>
          <a:p>
            <a:endParaRPr lang="en-US" sz="1600" dirty="0"/>
          </a:p>
        </p:txBody>
      </p:sp>
      <p:graphicFrame>
        <p:nvGraphicFramePr>
          <p:cNvPr id="4" name="Diagram 3"/>
          <p:cNvGraphicFramePr/>
          <p:nvPr>
            <p:extLst/>
          </p:nvPr>
        </p:nvGraphicFramePr>
        <p:xfrm>
          <a:off x="0" y="1685472"/>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7" name="Picture 3"/>
          <p:cNvPicPr>
            <a:picLocks noChangeAspect="1" noChangeArrowheads="1"/>
          </p:cNvPicPr>
          <p:nvPr/>
        </p:nvPicPr>
        <p:blipFill>
          <a:blip r:embed="rId7"/>
          <a:srcRect/>
          <a:stretch>
            <a:fillRect/>
          </a:stretch>
        </p:blipFill>
        <p:spPr bwMode="auto">
          <a:xfrm>
            <a:off x="6443210" y="2232479"/>
            <a:ext cx="1685925" cy="2247900"/>
          </a:xfrm>
          <a:prstGeom prst="rect">
            <a:avLst/>
          </a:prstGeom>
          <a:noFill/>
          <a:ln w="9525">
            <a:noFill/>
            <a:miter lim="800000"/>
            <a:headEnd/>
            <a:tailEnd/>
          </a:ln>
          <a:effectLst/>
        </p:spPr>
      </p:pic>
    </p:spTree>
    <p:extLst>
      <p:ext uri="{BB962C8B-B14F-4D97-AF65-F5344CB8AC3E}">
        <p14:creationId xmlns:p14="http://schemas.microsoft.com/office/powerpoint/2010/main" val="20833125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38300"/>
            <a:ext cx="8255000" cy="2806700"/>
          </a:xfrm>
        </p:spPr>
        <p:txBody>
          <a:bodyPr>
            <a:noAutofit/>
          </a:bodyPr>
          <a:lstStyle/>
          <a:p>
            <a:pPr algn="ctr"/>
            <a:r>
              <a:rPr sz="4800" smtClean="0"/>
              <a:t>Part 2 </a:t>
            </a:r>
            <a:br>
              <a:rPr sz="4800" smtClean="0"/>
            </a:br>
            <a:r>
              <a:rPr sz="2800" b="0" smtClean="0"/>
              <a:t>Business Processes</a:t>
            </a:r>
            <a:br>
              <a:rPr sz="2800" b="0" smtClean="0"/>
            </a:br>
            <a:r>
              <a:rPr sz="3600" smtClean="0"/>
              <a:t>Production Planning &amp; </a:t>
            </a:r>
            <a:br>
              <a:rPr sz="3600" smtClean="0"/>
            </a:br>
            <a:r>
              <a:rPr sz="3600" smtClean="0"/>
              <a:t>Detail Scheduling</a:t>
            </a:r>
            <a:br>
              <a:rPr sz="3600" smtClean="0"/>
            </a:br>
            <a:endParaRPr sz="40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Master Data –Work Center</a:t>
            </a:r>
            <a:endParaRPr lang="en-US" dirty="0"/>
          </a:p>
        </p:txBody>
      </p:sp>
      <p:graphicFrame>
        <p:nvGraphicFramePr>
          <p:cNvPr id="4" name="Diagram 3"/>
          <p:cNvGraphicFramePr/>
          <p:nvPr>
            <p:extLst/>
          </p:nvPr>
        </p:nvGraphicFramePr>
        <p:xfrm>
          <a:off x="0" y="1685472"/>
          <a:ext cx="10087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p:nvPr/>
        </p:nvPicPr>
        <p:blipFill rotWithShape="1">
          <a:blip r:embed="rId8"/>
          <a:srcRect r="38136"/>
          <a:stretch/>
        </p:blipFill>
        <p:spPr bwMode="auto">
          <a:xfrm>
            <a:off x="1100363" y="1960652"/>
            <a:ext cx="3732893" cy="3732131"/>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4833256" y="1225689"/>
            <a:ext cx="4310745" cy="5355312"/>
          </a:xfrm>
          <a:prstGeom prst="rect">
            <a:avLst/>
          </a:prstGeom>
          <a:noFill/>
        </p:spPr>
        <p:txBody>
          <a:bodyPr wrap="square" rtlCol="0">
            <a:spAutoFit/>
          </a:bodyPr>
          <a:lstStyle/>
          <a:p>
            <a:pPr lvl="0"/>
            <a:r>
              <a:rPr lang="vi-VN" sz="1800" b="1" dirty="0">
                <a:solidFill>
                  <a:schemeClr val="tx1"/>
                </a:solidFill>
              </a:rPr>
              <a:t>Resource Type: </a:t>
            </a:r>
            <a:r>
              <a:rPr lang="vi-VN" sz="1800" dirty="0">
                <a:solidFill>
                  <a:schemeClr val="tx1"/>
                </a:solidFill>
              </a:rPr>
              <a:t>loại trung tâm công việc (nhân công hay máy móc)</a:t>
            </a:r>
            <a:r>
              <a:rPr lang="en-US" sz="1800" dirty="0">
                <a:solidFill>
                  <a:schemeClr val="tx1"/>
                </a:solidFill>
              </a:rPr>
              <a:t>.</a:t>
            </a:r>
          </a:p>
          <a:p>
            <a:pPr lvl="0"/>
            <a:r>
              <a:rPr lang="vi-VN" sz="1800" b="1" dirty="0">
                <a:solidFill>
                  <a:schemeClr val="tx1"/>
                </a:solidFill>
              </a:rPr>
              <a:t>Working </a:t>
            </a:r>
            <a:r>
              <a:rPr lang="vi-VN" sz="1800" b="1" dirty="0" smtClean="0">
                <a:solidFill>
                  <a:schemeClr val="tx1"/>
                </a:solidFill>
              </a:rPr>
              <a:t>Time</a:t>
            </a:r>
            <a:r>
              <a:rPr lang="vi-VN" sz="1800" dirty="0" smtClean="0">
                <a:solidFill>
                  <a:schemeClr val="tx1"/>
                </a:solidFill>
              </a:rPr>
              <a:t>: </a:t>
            </a:r>
            <a:r>
              <a:rPr lang="en-US" sz="1800" dirty="0">
                <a:solidFill>
                  <a:schemeClr val="tx1"/>
                </a:solidFill>
              </a:rPr>
              <a:t>l</a:t>
            </a:r>
            <a:r>
              <a:rPr lang="vi-VN" sz="1800" dirty="0">
                <a:solidFill>
                  <a:schemeClr val="tx1"/>
                </a:solidFill>
              </a:rPr>
              <a:t>ịch làm việc của WC này</a:t>
            </a:r>
            <a:r>
              <a:rPr lang="en-US" sz="1800" dirty="0">
                <a:solidFill>
                  <a:schemeClr val="tx1"/>
                </a:solidFill>
              </a:rPr>
              <a:t>.</a:t>
            </a:r>
          </a:p>
          <a:p>
            <a:pPr lvl="0"/>
            <a:r>
              <a:rPr lang="vi-VN" sz="1800" b="1" dirty="0">
                <a:solidFill>
                  <a:schemeClr val="tx1"/>
                </a:solidFill>
              </a:rPr>
              <a:t>Efficiency </a:t>
            </a:r>
            <a:r>
              <a:rPr lang="vi-VN" sz="1800" b="1" dirty="0" smtClean="0">
                <a:solidFill>
                  <a:schemeClr val="tx1"/>
                </a:solidFill>
              </a:rPr>
              <a:t>Factor</a:t>
            </a:r>
            <a:r>
              <a:rPr lang="en-US" sz="1800" b="1" dirty="0" smtClean="0">
                <a:solidFill>
                  <a:schemeClr val="tx1"/>
                </a:solidFill>
              </a:rPr>
              <a:t> (ET)</a:t>
            </a:r>
            <a:r>
              <a:rPr lang="vi-VN" sz="1800" dirty="0" smtClean="0">
                <a:solidFill>
                  <a:schemeClr val="tx1"/>
                </a:solidFill>
              </a:rPr>
              <a:t>: </a:t>
            </a:r>
            <a:r>
              <a:rPr lang="vi-VN" sz="1800" dirty="0">
                <a:solidFill>
                  <a:schemeClr val="tx1"/>
                </a:solidFill>
              </a:rPr>
              <a:t>chỉ số </a:t>
            </a:r>
            <a:r>
              <a:rPr lang="en-US" sz="1800" dirty="0" err="1" smtClean="0">
                <a:solidFill>
                  <a:schemeClr val="tx1"/>
                </a:solidFill>
              </a:rPr>
              <a:t>hiệu</a:t>
            </a:r>
            <a:r>
              <a:rPr lang="en-US" sz="1800" dirty="0">
                <a:solidFill>
                  <a:schemeClr val="tx1"/>
                </a:solidFill>
              </a:rPr>
              <a:t> </a:t>
            </a:r>
            <a:r>
              <a:rPr lang="en-US" sz="1800" dirty="0" err="1" smtClean="0">
                <a:solidFill>
                  <a:schemeClr val="tx1"/>
                </a:solidFill>
              </a:rPr>
              <a:t>quả</a:t>
            </a:r>
            <a:r>
              <a:rPr lang="vi-VN" sz="1800" dirty="0" smtClean="0">
                <a:solidFill>
                  <a:schemeClr val="tx1"/>
                </a:solidFill>
              </a:rPr>
              <a:t>. </a:t>
            </a:r>
            <a:endParaRPr lang="en-US" sz="1800" dirty="0" smtClean="0">
              <a:solidFill>
                <a:schemeClr val="tx1"/>
              </a:solidFill>
            </a:endParaRPr>
          </a:p>
          <a:p>
            <a:pPr lvl="0"/>
            <a:r>
              <a:rPr lang="vi-VN" sz="1800" dirty="0" smtClean="0">
                <a:solidFill>
                  <a:schemeClr val="tx1"/>
                </a:solidFill>
              </a:rPr>
              <a:t>Ví </a:t>
            </a:r>
            <a:r>
              <a:rPr lang="vi-VN" sz="1800" dirty="0">
                <a:solidFill>
                  <a:schemeClr val="tx1"/>
                </a:solidFill>
              </a:rPr>
              <a:t>dụ 100% </a:t>
            </a:r>
            <a:r>
              <a:rPr lang="en-US" sz="1800" dirty="0" smtClean="0">
                <a:solidFill>
                  <a:schemeClr val="tx1"/>
                </a:solidFill>
              </a:rPr>
              <a:t>(ET=1) </a:t>
            </a:r>
            <a:r>
              <a:rPr lang="en-US" sz="1800" dirty="0" err="1" smtClean="0">
                <a:solidFill>
                  <a:schemeClr val="tx1"/>
                </a:solidFill>
              </a:rPr>
              <a:t>nghĩa</a:t>
            </a:r>
            <a:r>
              <a:rPr lang="en-US" sz="1800" dirty="0" smtClean="0">
                <a:solidFill>
                  <a:schemeClr val="tx1"/>
                </a:solidFill>
              </a:rPr>
              <a:t> </a:t>
            </a:r>
            <a:r>
              <a:rPr lang="en-US" sz="1800" dirty="0" err="1" smtClean="0">
                <a:solidFill>
                  <a:schemeClr val="tx1"/>
                </a:solidFill>
              </a:rPr>
              <a:t>là</a:t>
            </a:r>
            <a:r>
              <a:rPr lang="en-US" sz="1800" dirty="0" smtClean="0">
                <a:solidFill>
                  <a:schemeClr val="tx1"/>
                </a:solidFill>
              </a:rPr>
              <a:t> </a:t>
            </a:r>
            <a:r>
              <a:rPr lang="en-US" sz="1800" dirty="0" err="1" smtClean="0">
                <a:solidFill>
                  <a:schemeClr val="tx1"/>
                </a:solidFill>
              </a:rPr>
              <a:t>dùng</a:t>
            </a:r>
            <a:r>
              <a:rPr lang="en-US" sz="1800" dirty="0" smtClean="0">
                <a:solidFill>
                  <a:schemeClr val="tx1"/>
                </a:solidFill>
              </a:rPr>
              <a:t> 100% </a:t>
            </a:r>
            <a:r>
              <a:rPr lang="en-US" sz="1800" dirty="0" err="1" smtClean="0">
                <a:solidFill>
                  <a:schemeClr val="tx1"/>
                </a:solidFill>
              </a:rPr>
              <a:t>năng</a:t>
            </a:r>
            <a:r>
              <a:rPr lang="en-US" sz="1800" dirty="0" smtClean="0">
                <a:solidFill>
                  <a:schemeClr val="tx1"/>
                </a:solidFill>
              </a:rPr>
              <a:t> </a:t>
            </a:r>
            <a:r>
              <a:rPr lang="en-US" sz="1800" dirty="0" err="1" smtClean="0">
                <a:solidFill>
                  <a:schemeClr val="tx1"/>
                </a:solidFill>
              </a:rPr>
              <a:t>lực</a:t>
            </a:r>
            <a:r>
              <a:rPr lang="en-US" sz="1800" dirty="0" smtClean="0">
                <a:solidFill>
                  <a:schemeClr val="tx1"/>
                </a:solidFill>
              </a:rPr>
              <a:t> </a:t>
            </a:r>
            <a:r>
              <a:rPr lang="en-US" sz="1800" dirty="0" err="1" smtClean="0">
                <a:solidFill>
                  <a:schemeClr val="tx1"/>
                </a:solidFill>
              </a:rPr>
              <a:t>để</a:t>
            </a:r>
            <a:r>
              <a:rPr lang="en-US" sz="1800" dirty="0" smtClean="0">
                <a:solidFill>
                  <a:schemeClr val="tx1"/>
                </a:solidFill>
              </a:rPr>
              <a:t> </a:t>
            </a:r>
            <a:r>
              <a:rPr lang="en-US" sz="1800" dirty="0" err="1" smtClean="0">
                <a:solidFill>
                  <a:schemeClr val="tx1"/>
                </a:solidFill>
              </a:rPr>
              <a:t>hoàn</a:t>
            </a:r>
            <a:r>
              <a:rPr lang="en-US" sz="1800" dirty="0" smtClean="0">
                <a:solidFill>
                  <a:schemeClr val="tx1"/>
                </a:solidFill>
              </a:rPr>
              <a:t> </a:t>
            </a:r>
            <a:r>
              <a:rPr lang="en-US" sz="1800" dirty="0" err="1" smtClean="0">
                <a:solidFill>
                  <a:schemeClr val="tx1"/>
                </a:solidFill>
              </a:rPr>
              <a:t>thành</a:t>
            </a:r>
            <a:r>
              <a:rPr lang="en-US" sz="1800" dirty="0" smtClean="0">
                <a:solidFill>
                  <a:schemeClr val="tx1"/>
                </a:solidFill>
              </a:rPr>
              <a:t> 1 </a:t>
            </a:r>
            <a:r>
              <a:rPr lang="en-US" sz="1800" dirty="0" err="1" smtClean="0">
                <a:solidFill>
                  <a:schemeClr val="tx1"/>
                </a:solidFill>
              </a:rPr>
              <a:t>công</a:t>
            </a:r>
            <a:r>
              <a:rPr lang="en-US" sz="1800" dirty="0" smtClean="0">
                <a:solidFill>
                  <a:schemeClr val="tx1"/>
                </a:solidFill>
              </a:rPr>
              <a:t> </a:t>
            </a:r>
            <a:r>
              <a:rPr lang="en-US" sz="1800" dirty="0" err="1" smtClean="0">
                <a:solidFill>
                  <a:schemeClr val="tx1"/>
                </a:solidFill>
              </a:rPr>
              <a:t>việc</a:t>
            </a:r>
            <a:r>
              <a:rPr lang="vi-VN" sz="1800" dirty="0" smtClean="0">
                <a:solidFill>
                  <a:schemeClr val="tx1"/>
                </a:solidFill>
              </a:rPr>
              <a:t>.</a:t>
            </a:r>
            <a:r>
              <a:rPr lang="en-US" sz="1800" dirty="0" smtClean="0">
                <a:solidFill>
                  <a:schemeClr val="tx1"/>
                </a:solidFill>
              </a:rPr>
              <a:t> 200% </a:t>
            </a:r>
            <a:r>
              <a:rPr lang="en-US" sz="1800" dirty="0" err="1" smtClean="0">
                <a:solidFill>
                  <a:schemeClr val="tx1"/>
                </a:solidFill>
              </a:rPr>
              <a:t>nghĩa</a:t>
            </a:r>
            <a:r>
              <a:rPr lang="en-US" sz="1800" dirty="0" smtClean="0">
                <a:solidFill>
                  <a:schemeClr val="tx1"/>
                </a:solidFill>
              </a:rPr>
              <a:t> </a:t>
            </a:r>
            <a:r>
              <a:rPr lang="en-US" sz="1800" dirty="0" err="1" smtClean="0">
                <a:solidFill>
                  <a:schemeClr val="tx1"/>
                </a:solidFill>
              </a:rPr>
              <a:t>là</a:t>
            </a:r>
            <a:r>
              <a:rPr lang="en-US" sz="1800" dirty="0" smtClean="0">
                <a:solidFill>
                  <a:schemeClr val="tx1"/>
                </a:solidFill>
              </a:rPr>
              <a:t> </a:t>
            </a:r>
            <a:r>
              <a:rPr lang="en-US" sz="1800" dirty="0" err="1" smtClean="0">
                <a:solidFill>
                  <a:schemeClr val="tx1"/>
                </a:solidFill>
              </a:rPr>
              <a:t>chỉ</a:t>
            </a:r>
            <a:r>
              <a:rPr lang="en-US" sz="1800" dirty="0" smtClean="0">
                <a:solidFill>
                  <a:schemeClr val="tx1"/>
                </a:solidFill>
              </a:rPr>
              <a:t> </a:t>
            </a:r>
            <a:r>
              <a:rPr lang="en-US" sz="1800" dirty="0" err="1" smtClean="0">
                <a:solidFill>
                  <a:schemeClr val="tx1"/>
                </a:solidFill>
              </a:rPr>
              <a:t>dùng</a:t>
            </a:r>
            <a:r>
              <a:rPr lang="en-US" sz="1800" dirty="0" smtClean="0">
                <a:solidFill>
                  <a:schemeClr val="tx1"/>
                </a:solidFill>
              </a:rPr>
              <a:t> </a:t>
            </a:r>
            <a:r>
              <a:rPr lang="en-US" sz="1800" dirty="0" err="1" smtClean="0">
                <a:solidFill>
                  <a:schemeClr val="tx1"/>
                </a:solidFill>
              </a:rPr>
              <a:t>có</a:t>
            </a:r>
            <a:r>
              <a:rPr lang="en-US" sz="1800" dirty="0" smtClean="0">
                <a:solidFill>
                  <a:schemeClr val="tx1"/>
                </a:solidFill>
              </a:rPr>
              <a:t> 50% </a:t>
            </a:r>
            <a:r>
              <a:rPr lang="en-US" sz="1800" dirty="0" err="1" smtClean="0">
                <a:solidFill>
                  <a:schemeClr val="tx1"/>
                </a:solidFill>
              </a:rPr>
              <a:t>năng</a:t>
            </a:r>
            <a:r>
              <a:rPr lang="en-US" sz="1800" dirty="0" smtClean="0">
                <a:solidFill>
                  <a:schemeClr val="tx1"/>
                </a:solidFill>
              </a:rPr>
              <a:t> </a:t>
            </a:r>
            <a:r>
              <a:rPr lang="en-US" sz="1800" dirty="0" err="1" smtClean="0">
                <a:solidFill>
                  <a:schemeClr val="tx1"/>
                </a:solidFill>
              </a:rPr>
              <a:t>lực</a:t>
            </a:r>
            <a:r>
              <a:rPr lang="en-US" sz="1800" dirty="0" smtClean="0">
                <a:solidFill>
                  <a:schemeClr val="tx1"/>
                </a:solidFill>
              </a:rPr>
              <a:t>, </a:t>
            </a:r>
            <a:r>
              <a:rPr lang="en-US" sz="1800" dirty="0" err="1" smtClean="0">
                <a:solidFill>
                  <a:schemeClr val="tx1"/>
                </a:solidFill>
              </a:rPr>
              <a:t>như</a:t>
            </a:r>
            <a:r>
              <a:rPr lang="en-US" sz="1800" dirty="0" smtClean="0">
                <a:solidFill>
                  <a:schemeClr val="tx1"/>
                </a:solidFill>
              </a:rPr>
              <a:t> </a:t>
            </a:r>
            <a:r>
              <a:rPr lang="en-US" sz="1800" dirty="0" err="1" smtClean="0">
                <a:solidFill>
                  <a:schemeClr val="tx1"/>
                </a:solidFill>
              </a:rPr>
              <a:t>vậy</a:t>
            </a:r>
            <a:r>
              <a:rPr lang="en-US" sz="1800" dirty="0" smtClean="0">
                <a:solidFill>
                  <a:schemeClr val="tx1"/>
                </a:solidFill>
              </a:rPr>
              <a:t> </a:t>
            </a:r>
            <a:r>
              <a:rPr lang="en-US" sz="1800" dirty="0" err="1" smtClean="0">
                <a:solidFill>
                  <a:schemeClr val="tx1"/>
                </a:solidFill>
              </a:rPr>
              <a:t>phải</a:t>
            </a:r>
            <a:r>
              <a:rPr lang="en-US" sz="1800" dirty="0" smtClean="0">
                <a:solidFill>
                  <a:schemeClr val="tx1"/>
                </a:solidFill>
              </a:rPr>
              <a:t> x2 </a:t>
            </a:r>
            <a:r>
              <a:rPr lang="en-US" sz="1800" dirty="0" err="1" smtClean="0">
                <a:solidFill>
                  <a:schemeClr val="tx1"/>
                </a:solidFill>
              </a:rPr>
              <a:t>thời</a:t>
            </a:r>
            <a:r>
              <a:rPr lang="en-US" sz="1800" dirty="0" smtClean="0">
                <a:solidFill>
                  <a:schemeClr val="tx1"/>
                </a:solidFill>
              </a:rPr>
              <a:t> </a:t>
            </a:r>
            <a:r>
              <a:rPr lang="en-US" sz="1800" dirty="0" err="1" smtClean="0">
                <a:solidFill>
                  <a:schemeClr val="tx1"/>
                </a:solidFill>
              </a:rPr>
              <a:t>gian</a:t>
            </a:r>
            <a:r>
              <a:rPr lang="en-US" sz="1800" dirty="0" smtClean="0">
                <a:solidFill>
                  <a:schemeClr val="tx1"/>
                </a:solidFill>
              </a:rPr>
              <a:t> </a:t>
            </a:r>
            <a:r>
              <a:rPr lang="en-US" sz="1800" dirty="0" err="1" smtClean="0">
                <a:solidFill>
                  <a:schemeClr val="tx1"/>
                </a:solidFill>
              </a:rPr>
              <a:t>để</a:t>
            </a:r>
            <a:r>
              <a:rPr lang="en-US" sz="1800" dirty="0" smtClean="0">
                <a:solidFill>
                  <a:schemeClr val="tx1"/>
                </a:solidFill>
              </a:rPr>
              <a:t> </a:t>
            </a:r>
            <a:r>
              <a:rPr lang="en-US" sz="1800" dirty="0" err="1" smtClean="0">
                <a:solidFill>
                  <a:schemeClr val="tx1"/>
                </a:solidFill>
              </a:rPr>
              <a:t>hoàn</a:t>
            </a:r>
            <a:r>
              <a:rPr lang="en-US" sz="1800" dirty="0" smtClean="0">
                <a:solidFill>
                  <a:schemeClr val="tx1"/>
                </a:solidFill>
              </a:rPr>
              <a:t> </a:t>
            </a:r>
            <a:r>
              <a:rPr lang="en-US" sz="1800" dirty="0" err="1" smtClean="0">
                <a:solidFill>
                  <a:schemeClr val="tx1"/>
                </a:solidFill>
              </a:rPr>
              <a:t>thành</a:t>
            </a:r>
            <a:r>
              <a:rPr lang="en-US" sz="1800" dirty="0" smtClean="0">
                <a:solidFill>
                  <a:schemeClr val="tx1"/>
                </a:solidFill>
              </a:rPr>
              <a:t> </a:t>
            </a:r>
            <a:r>
              <a:rPr lang="en-US" sz="1800" dirty="0" err="1" smtClean="0">
                <a:solidFill>
                  <a:schemeClr val="tx1"/>
                </a:solidFill>
              </a:rPr>
              <a:t>công</a:t>
            </a:r>
            <a:r>
              <a:rPr lang="en-US" sz="1800" dirty="0" smtClean="0">
                <a:solidFill>
                  <a:schemeClr val="tx1"/>
                </a:solidFill>
              </a:rPr>
              <a:t> </a:t>
            </a:r>
            <a:r>
              <a:rPr lang="en-US" sz="1800" dirty="0" err="1" smtClean="0">
                <a:solidFill>
                  <a:schemeClr val="tx1"/>
                </a:solidFill>
              </a:rPr>
              <a:t>việc</a:t>
            </a:r>
            <a:r>
              <a:rPr lang="en-US" sz="1800" dirty="0" smtClean="0">
                <a:solidFill>
                  <a:schemeClr val="tx1"/>
                </a:solidFill>
              </a:rPr>
              <a:t>.</a:t>
            </a:r>
            <a:endParaRPr lang="en-US" sz="1800" dirty="0">
              <a:solidFill>
                <a:schemeClr val="tx1"/>
              </a:solidFill>
            </a:endParaRPr>
          </a:p>
          <a:p>
            <a:pPr lvl="0"/>
            <a:r>
              <a:rPr lang="vi-VN" sz="1800" b="1" dirty="0">
                <a:solidFill>
                  <a:schemeClr val="tx1"/>
                </a:solidFill>
              </a:rPr>
              <a:t>Capacity per </a:t>
            </a:r>
            <a:r>
              <a:rPr lang="vi-VN" sz="1800" b="1" dirty="0" smtClean="0">
                <a:solidFill>
                  <a:schemeClr val="tx1"/>
                </a:solidFill>
              </a:rPr>
              <a:t>Cycle</a:t>
            </a:r>
            <a:r>
              <a:rPr lang="en-US" sz="1800" b="1" dirty="0" smtClean="0">
                <a:solidFill>
                  <a:schemeClr val="tx1"/>
                </a:solidFill>
              </a:rPr>
              <a:t> (CA)</a:t>
            </a:r>
            <a:r>
              <a:rPr lang="vi-VN" sz="1800" dirty="0" smtClean="0">
                <a:solidFill>
                  <a:schemeClr val="tx1"/>
                </a:solidFill>
              </a:rPr>
              <a:t>: </a:t>
            </a:r>
            <a:r>
              <a:rPr lang="vi-VN" sz="1800" dirty="0">
                <a:solidFill>
                  <a:schemeClr val="tx1"/>
                </a:solidFill>
              </a:rPr>
              <a:t>số thao tác có thể thực hiện song song cùng lúc trong </a:t>
            </a:r>
            <a:r>
              <a:rPr lang="en-US" sz="1800" dirty="0" err="1">
                <a:solidFill>
                  <a:schemeClr val="tx1"/>
                </a:solidFill>
              </a:rPr>
              <a:t>một</a:t>
            </a:r>
            <a:r>
              <a:rPr lang="vi-VN" sz="1800" dirty="0">
                <a:solidFill>
                  <a:schemeClr val="tx1"/>
                </a:solidFill>
              </a:rPr>
              <a:t> chu kỳ công việc. Như trong WC có 5 công nhân, thì chỉ số này sẽ là 5.</a:t>
            </a:r>
            <a:endParaRPr lang="en-US" sz="1800" dirty="0">
              <a:solidFill>
                <a:schemeClr val="tx1"/>
              </a:solidFill>
            </a:endParaRPr>
          </a:p>
          <a:p>
            <a:pPr lvl="0"/>
            <a:r>
              <a:rPr lang="vi-VN" sz="1800" b="1" dirty="0">
                <a:solidFill>
                  <a:schemeClr val="tx1"/>
                </a:solidFill>
              </a:rPr>
              <a:t>Time for 1 </a:t>
            </a:r>
            <a:r>
              <a:rPr lang="vi-VN" sz="1800" b="1" dirty="0" smtClean="0">
                <a:solidFill>
                  <a:schemeClr val="tx1"/>
                </a:solidFill>
              </a:rPr>
              <a:t>cycle</a:t>
            </a:r>
            <a:r>
              <a:rPr lang="en-US" sz="1800" b="1" dirty="0" smtClean="0">
                <a:solidFill>
                  <a:schemeClr val="tx1"/>
                </a:solidFill>
              </a:rPr>
              <a:t> (TC)</a:t>
            </a:r>
            <a:r>
              <a:rPr lang="vi-VN" sz="1800" dirty="0" smtClean="0">
                <a:solidFill>
                  <a:schemeClr val="tx1"/>
                </a:solidFill>
              </a:rPr>
              <a:t>: </a:t>
            </a:r>
            <a:r>
              <a:rPr lang="vi-VN" sz="1800" dirty="0">
                <a:solidFill>
                  <a:schemeClr val="tx1"/>
                </a:solidFill>
              </a:rPr>
              <a:t>thời gian (h) cần có để thực hiện một chu kỳ. </a:t>
            </a:r>
            <a:endParaRPr lang="en-US" sz="1800" dirty="0">
              <a:solidFill>
                <a:schemeClr val="tx1"/>
              </a:solidFill>
            </a:endParaRPr>
          </a:p>
          <a:p>
            <a:pPr lvl="0"/>
            <a:r>
              <a:rPr lang="vi-VN" sz="1800" b="1" dirty="0">
                <a:solidFill>
                  <a:schemeClr val="tx1"/>
                </a:solidFill>
              </a:rPr>
              <a:t>Time before prod</a:t>
            </a:r>
            <a:r>
              <a:rPr lang="vi-VN" sz="1800" dirty="0" smtClean="0">
                <a:solidFill>
                  <a:schemeClr val="tx1"/>
                </a:solidFill>
              </a:rPr>
              <a:t>.</a:t>
            </a:r>
            <a:r>
              <a:rPr lang="en-US" sz="1800" dirty="0" smtClean="0">
                <a:solidFill>
                  <a:schemeClr val="tx1"/>
                </a:solidFill>
              </a:rPr>
              <a:t>(</a:t>
            </a:r>
            <a:r>
              <a:rPr lang="en-US" sz="1800" b="1" dirty="0" smtClean="0">
                <a:solidFill>
                  <a:schemeClr val="tx1"/>
                </a:solidFill>
              </a:rPr>
              <a:t>TS</a:t>
            </a:r>
            <a:r>
              <a:rPr lang="en-US" sz="1800" dirty="0" smtClean="0">
                <a:solidFill>
                  <a:schemeClr val="tx1"/>
                </a:solidFill>
              </a:rPr>
              <a:t>)</a:t>
            </a:r>
            <a:r>
              <a:rPr lang="vi-VN" sz="1800" dirty="0" smtClean="0">
                <a:solidFill>
                  <a:schemeClr val="tx1"/>
                </a:solidFill>
              </a:rPr>
              <a:t>: </a:t>
            </a:r>
            <a:r>
              <a:rPr lang="vi-VN" sz="1800" dirty="0">
                <a:solidFill>
                  <a:schemeClr val="tx1"/>
                </a:solidFill>
              </a:rPr>
              <a:t>thời gian cần chuẩn bị trước khi sản xuất</a:t>
            </a:r>
            <a:endParaRPr lang="en-US" sz="1800" dirty="0">
              <a:solidFill>
                <a:schemeClr val="tx1"/>
              </a:solidFill>
            </a:endParaRPr>
          </a:p>
          <a:p>
            <a:pPr lvl="0"/>
            <a:r>
              <a:rPr lang="vi-VN" sz="1800" b="1" dirty="0">
                <a:solidFill>
                  <a:schemeClr val="tx1"/>
                </a:solidFill>
              </a:rPr>
              <a:t>Time after prod</a:t>
            </a:r>
            <a:r>
              <a:rPr lang="vi-VN" sz="1800" dirty="0" smtClean="0">
                <a:solidFill>
                  <a:schemeClr val="tx1"/>
                </a:solidFill>
              </a:rPr>
              <a:t>.</a:t>
            </a:r>
            <a:r>
              <a:rPr lang="en-US" sz="1800" dirty="0" smtClean="0">
                <a:solidFill>
                  <a:schemeClr val="tx1"/>
                </a:solidFill>
              </a:rPr>
              <a:t>(</a:t>
            </a:r>
            <a:r>
              <a:rPr lang="en-US" sz="1800" b="1" dirty="0" smtClean="0">
                <a:solidFill>
                  <a:schemeClr val="tx1"/>
                </a:solidFill>
              </a:rPr>
              <a:t>TN</a:t>
            </a:r>
            <a:r>
              <a:rPr lang="en-US" sz="1800" dirty="0" smtClean="0">
                <a:solidFill>
                  <a:schemeClr val="tx1"/>
                </a:solidFill>
              </a:rPr>
              <a:t>)</a:t>
            </a:r>
            <a:r>
              <a:rPr lang="vi-VN" sz="1800" dirty="0" smtClean="0">
                <a:solidFill>
                  <a:schemeClr val="tx1"/>
                </a:solidFill>
              </a:rPr>
              <a:t>: </a:t>
            </a:r>
            <a:r>
              <a:rPr lang="vi-VN" sz="1800" dirty="0">
                <a:solidFill>
                  <a:schemeClr val="tx1"/>
                </a:solidFill>
              </a:rPr>
              <a:t>thời gian cần để thu dọn sau sản xuất.</a:t>
            </a:r>
            <a:endParaRPr lang="en-US" sz="1800" dirty="0">
              <a:solidFill>
                <a:schemeClr val="tx1"/>
              </a:solidFill>
            </a:endParaRPr>
          </a:p>
          <a:p>
            <a:endParaRPr lang="en-US" sz="1800" dirty="0">
              <a:solidFill>
                <a:schemeClr val="tx1"/>
              </a:solidFill>
            </a:endParaRPr>
          </a:p>
        </p:txBody>
      </p:sp>
      <p:sp>
        <p:nvSpPr>
          <p:cNvPr id="7" name="TextBox 6"/>
          <p:cNvSpPr txBox="1"/>
          <p:nvPr/>
        </p:nvSpPr>
        <p:spPr>
          <a:xfrm>
            <a:off x="1100363" y="6072295"/>
            <a:ext cx="4194629" cy="523220"/>
          </a:xfrm>
          <a:prstGeom prst="rect">
            <a:avLst/>
          </a:prstGeom>
          <a:noFill/>
        </p:spPr>
        <p:txBody>
          <a:bodyPr wrap="square" rtlCol="0">
            <a:spAutoFit/>
          </a:bodyPr>
          <a:lstStyle/>
          <a:p>
            <a:r>
              <a:rPr lang="en-US" dirty="0">
                <a:solidFill>
                  <a:schemeClr val="tx1"/>
                </a:solidFill>
              </a:rPr>
              <a:t>((X / CA) * TC + TS + TN ) * ET</a:t>
            </a:r>
          </a:p>
          <a:p>
            <a:endParaRPr lang="en-US" dirty="0"/>
          </a:p>
        </p:txBody>
      </p:sp>
    </p:spTree>
    <p:extLst>
      <p:ext uri="{BB962C8B-B14F-4D97-AF65-F5344CB8AC3E}">
        <p14:creationId xmlns:p14="http://schemas.microsoft.com/office/powerpoint/2010/main" val="29927545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Master Data –Work Center</a:t>
            </a:r>
            <a:endParaRPr lang="en-US" dirty="0"/>
          </a:p>
        </p:txBody>
      </p:sp>
      <p:graphicFrame>
        <p:nvGraphicFramePr>
          <p:cNvPr id="4" name="Diagram 3"/>
          <p:cNvGraphicFramePr/>
          <p:nvPr/>
        </p:nvGraphicFramePr>
        <p:xfrm>
          <a:off x="0" y="1685472"/>
          <a:ext cx="10087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394857" y="6110514"/>
            <a:ext cx="4194629" cy="523220"/>
          </a:xfrm>
          <a:prstGeom prst="rect">
            <a:avLst/>
          </a:prstGeom>
          <a:noFill/>
        </p:spPr>
        <p:txBody>
          <a:bodyPr wrap="square" rtlCol="0">
            <a:spAutoFit/>
          </a:bodyPr>
          <a:lstStyle/>
          <a:p>
            <a:r>
              <a:rPr lang="en-US" dirty="0">
                <a:solidFill>
                  <a:schemeClr val="tx1"/>
                </a:solidFill>
              </a:rPr>
              <a:t>((X / CA) * TC + TS + TN ) * ET</a:t>
            </a:r>
          </a:p>
          <a:p>
            <a:endParaRPr lang="en-US" dirty="0"/>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9462" y="1780168"/>
            <a:ext cx="8204538" cy="3297664"/>
          </a:xfrm>
          <a:prstGeom prst="rect">
            <a:avLst/>
          </a:prstGeom>
        </p:spPr>
      </p:pic>
    </p:spTree>
    <p:extLst>
      <p:ext uri="{BB962C8B-B14F-4D97-AF65-F5344CB8AC3E}">
        <p14:creationId xmlns:p14="http://schemas.microsoft.com/office/powerpoint/2010/main" val="1564996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Master Data –Routing</a:t>
            </a:r>
            <a:endParaRPr lang="en-US" dirty="0"/>
          </a:p>
        </p:txBody>
      </p:sp>
      <p:sp>
        <p:nvSpPr>
          <p:cNvPr id="3" name="Content Placeholder 2"/>
          <p:cNvSpPr>
            <a:spLocks noGrp="1"/>
          </p:cNvSpPr>
          <p:nvPr>
            <p:ph idx="1"/>
          </p:nvPr>
        </p:nvSpPr>
        <p:spPr>
          <a:xfrm>
            <a:off x="1042535" y="1378857"/>
            <a:ext cx="7753122" cy="4934857"/>
          </a:xfrm>
        </p:spPr>
        <p:txBody>
          <a:bodyPr/>
          <a:lstStyle/>
          <a:p>
            <a:r>
              <a:rPr lang="en-US" sz="1800" dirty="0" smtClean="0"/>
              <a:t>Routings</a:t>
            </a:r>
            <a:r>
              <a:rPr lang="en-US" sz="1800" b="0" dirty="0" smtClean="0"/>
              <a:t> </a:t>
            </a:r>
            <a:r>
              <a:rPr lang="en-US" sz="1400" b="0" dirty="0" smtClean="0"/>
              <a:t>define the </a:t>
            </a:r>
            <a:r>
              <a:rPr lang="en-US" sz="1800" dirty="0" smtClean="0"/>
              <a:t>manufacturing operations </a:t>
            </a:r>
            <a:r>
              <a:rPr lang="en-US" sz="1400" b="0" dirty="0" smtClean="0"/>
              <a:t>to be done in </a:t>
            </a:r>
            <a:r>
              <a:rPr lang="en-US" sz="1800" dirty="0" smtClean="0"/>
              <a:t>work centers</a:t>
            </a:r>
            <a:r>
              <a:rPr lang="en-US" sz="1800" b="0" dirty="0" smtClean="0"/>
              <a:t> </a:t>
            </a:r>
            <a:r>
              <a:rPr lang="en-US" sz="1400" b="0" dirty="0" smtClean="0"/>
              <a:t>to produce a certain product.</a:t>
            </a:r>
            <a:endParaRPr lang="en-US" sz="1400" dirty="0" smtClean="0"/>
          </a:p>
          <a:p>
            <a:pPr>
              <a:tabLst>
                <a:tab pos="1971675" algn="l"/>
              </a:tabLst>
            </a:pPr>
            <a:r>
              <a:rPr lang="en-US" sz="1400" b="0" dirty="0" smtClean="0"/>
              <a:t>Routings enable you to plan the production of materials (products). </a:t>
            </a:r>
          </a:p>
          <a:p>
            <a:pPr>
              <a:tabLst>
                <a:tab pos="1971675" algn="l"/>
              </a:tabLst>
            </a:pPr>
            <a:r>
              <a:rPr lang="en-US" sz="1400" b="0" dirty="0" smtClean="0"/>
              <a:t>Routings are used as a template for production orders and run schedules</a:t>
            </a:r>
          </a:p>
          <a:p>
            <a:pPr>
              <a:tabLst>
                <a:tab pos="1971675" algn="l"/>
              </a:tabLst>
            </a:pPr>
            <a:r>
              <a:rPr lang="en-US" sz="1400" b="0" dirty="0" smtClean="0"/>
              <a:t>Routing are also used as a basis for product costing.</a:t>
            </a:r>
          </a:p>
          <a:p>
            <a:pPr>
              <a:tabLst>
                <a:tab pos="1971675" algn="l"/>
              </a:tabLst>
            </a:pPr>
            <a:r>
              <a:rPr lang="en-US" sz="1400" b="0" dirty="0" smtClean="0"/>
              <a:t>Series of sequential steps (operations) that must be carried out to produce a given product</a:t>
            </a:r>
          </a:p>
          <a:p>
            <a:pPr>
              <a:tabLst>
                <a:tab pos="1971675" algn="l"/>
              </a:tabLst>
            </a:pPr>
            <a:r>
              <a:rPr lang="en-US" sz="1400" b="0" dirty="0" smtClean="0"/>
              <a:t>Routings contain: </a:t>
            </a:r>
          </a:p>
          <a:p>
            <a:pPr lvl="1">
              <a:tabLst>
                <a:tab pos="1971675" algn="l"/>
              </a:tabLst>
            </a:pPr>
            <a:r>
              <a:rPr lang="en-US" sz="1800" b="1" dirty="0" smtClean="0"/>
              <a:t>What, Where, How</a:t>
            </a:r>
          </a:p>
          <a:p>
            <a:r>
              <a:rPr lang="en-US" sz="1400" b="0" dirty="0" smtClean="0"/>
              <a:t>A routing is usually attached to bills of materials, which will define the assembly of products required for manufacturing or to produce finished products.</a:t>
            </a:r>
            <a:endParaRPr lang="en-US" sz="1400" b="0" dirty="0"/>
          </a:p>
        </p:txBody>
      </p:sp>
      <p:graphicFrame>
        <p:nvGraphicFramePr>
          <p:cNvPr id="4" name="Diagram 3"/>
          <p:cNvGraphicFramePr/>
          <p:nvPr>
            <p:extLst/>
          </p:nvPr>
        </p:nvGraphicFramePr>
        <p:xfrm>
          <a:off x="0" y="1685472"/>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0520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Master Data –Routing</a:t>
            </a:r>
            <a:endParaRPr lang="en-US" dirty="0"/>
          </a:p>
        </p:txBody>
      </p:sp>
      <p:sp>
        <p:nvSpPr>
          <p:cNvPr id="3" name="Content Placeholder 2"/>
          <p:cNvSpPr>
            <a:spLocks noGrp="1"/>
          </p:cNvSpPr>
          <p:nvPr>
            <p:ph idx="1"/>
          </p:nvPr>
        </p:nvSpPr>
        <p:spPr>
          <a:xfrm>
            <a:off x="1042535" y="1378857"/>
            <a:ext cx="7753122" cy="4934857"/>
          </a:xfrm>
        </p:spPr>
        <p:txBody>
          <a:bodyPr/>
          <a:lstStyle/>
          <a:p>
            <a:r>
              <a:rPr lang="en-US" sz="1800" b="0" dirty="0" smtClean="0"/>
              <a:t>.</a:t>
            </a:r>
            <a:endParaRPr lang="en-US" sz="1800" b="0" dirty="0"/>
          </a:p>
        </p:txBody>
      </p:sp>
      <p:graphicFrame>
        <p:nvGraphicFramePr>
          <p:cNvPr id="4" name="Diagram 3"/>
          <p:cNvGraphicFramePr/>
          <p:nvPr>
            <p:extLst/>
          </p:nvPr>
        </p:nvGraphicFramePr>
        <p:xfrm>
          <a:off x="0" y="1685472"/>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p:nvPr/>
        </p:nvPicPr>
        <p:blipFill>
          <a:blip r:embed="rId7">
            <a:extLst>
              <a:ext uri="{28A0092B-C50C-407E-A947-70E740481C1C}">
                <a14:useLocalDpi xmlns:a14="http://schemas.microsoft.com/office/drawing/2010/main" val="0"/>
              </a:ext>
            </a:extLst>
          </a:blip>
          <a:stretch>
            <a:fillRect/>
          </a:stretch>
        </p:blipFill>
        <p:spPr>
          <a:xfrm>
            <a:off x="1384754" y="1430247"/>
            <a:ext cx="6401188" cy="2807923"/>
          </a:xfrm>
          <a:prstGeom prst="rect">
            <a:avLst/>
          </a:prstGeom>
        </p:spPr>
      </p:pic>
      <p:pic>
        <p:nvPicPr>
          <p:cNvPr id="9" name="Picture 8"/>
          <p:cNvPicPr/>
          <p:nvPr/>
        </p:nvPicPr>
        <p:blipFill rotWithShape="1">
          <a:blip r:embed="rId8"/>
          <a:srcRect r="19665"/>
          <a:stretch/>
        </p:blipFill>
        <p:spPr bwMode="auto">
          <a:xfrm>
            <a:off x="2349181" y="4652417"/>
            <a:ext cx="6258444" cy="1516155"/>
          </a:xfrm>
          <a:prstGeom prst="rect">
            <a:avLst/>
          </a:prstGeom>
          <a:ln>
            <a:noFill/>
          </a:ln>
          <a:extLst>
            <a:ext uri="{53640926-AAD7-44D8-BBD7-CCE9431645EC}">
              <a14:shadowObscured xmlns:a14="http://schemas.microsoft.com/office/drawing/2010/main"/>
            </a:ext>
          </a:extLst>
        </p:spPr>
      </p:pic>
      <p:cxnSp>
        <p:nvCxnSpPr>
          <p:cNvPr id="6" name="Straight Arrow Connector 5"/>
          <p:cNvCxnSpPr/>
          <p:nvPr/>
        </p:nvCxnSpPr>
        <p:spPr bwMode="auto">
          <a:xfrm>
            <a:off x="2757714" y="3846286"/>
            <a:ext cx="1262743" cy="101600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41225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smtClean="0"/>
              <a:t>Master Data –Routing </a:t>
            </a:r>
            <a:r>
              <a:rPr lang="en-US" dirty="0" smtClean="0"/>
              <a:t>–</a:t>
            </a:r>
            <a:r>
              <a:rPr dirty="0" smtClean="0"/>
              <a:t> simple lead time</a:t>
            </a:r>
            <a:endParaRPr lang="en-US" dirty="0"/>
          </a:p>
        </p:txBody>
      </p:sp>
      <p:graphicFrame>
        <p:nvGraphicFramePr>
          <p:cNvPr id="4" name="Diagram 3"/>
          <p:cNvGraphicFramePr/>
          <p:nvPr>
            <p:extLst/>
          </p:nvPr>
        </p:nvGraphicFramePr>
        <p:xfrm>
          <a:off x="0" y="1685472"/>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p:nvPr/>
        </p:nvPicPr>
        <p:blipFill rotWithShape="1">
          <a:blip r:embed="rId7" cstate="print">
            <a:extLst>
              <a:ext uri="{28A0092B-C50C-407E-A947-70E740481C1C}">
                <a14:useLocalDpi xmlns:a14="http://schemas.microsoft.com/office/drawing/2010/main" val="0"/>
              </a:ext>
            </a:extLst>
          </a:blip>
          <a:srcRect r="7589"/>
          <a:stretch/>
        </p:blipFill>
        <p:spPr bwMode="auto">
          <a:xfrm>
            <a:off x="1497512" y="1440089"/>
            <a:ext cx="7443288" cy="51905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9827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643" y="472849"/>
            <a:ext cx="7848600" cy="609600"/>
          </a:xfrm>
        </p:spPr>
        <p:txBody>
          <a:bodyPr>
            <a:normAutofit/>
          </a:bodyPr>
          <a:lstStyle/>
          <a:p>
            <a:r>
              <a:rPr dirty="0" smtClean="0"/>
              <a:t>Planning of quantity - Lot sizing</a:t>
            </a:r>
            <a:endParaRPr lang="en-US" dirty="0"/>
          </a:p>
        </p:txBody>
      </p:sp>
      <p:sp>
        <p:nvSpPr>
          <p:cNvPr id="6" name="Content Placeholder 2"/>
          <p:cNvSpPr>
            <a:spLocks noGrp="1"/>
          </p:cNvSpPr>
          <p:nvPr>
            <p:ph idx="1"/>
          </p:nvPr>
        </p:nvSpPr>
        <p:spPr>
          <a:xfrm>
            <a:off x="1117600" y="1428749"/>
            <a:ext cx="7561942" cy="4246337"/>
          </a:xfrm>
        </p:spPr>
        <p:txBody>
          <a:bodyPr/>
          <a:lstStyle/>
          <a:p>
            <a:pPr>
              <a:tabLst>
                <a:tab pos="1971675" algn="l"/>
              </a:tabLst>
            </a:pPr>
            <a:r>
              <a:rPr lang="en-US" dirty="0" smtClean="0"/>
              <a:t>How much </a:t>
            </a:r>
            <a:r>
              <a:rPr lang="en-US" b="0" dirty="0" smtClean="0"/>
              <a:t>stock is needed to satisfy demand in the net requirements calculation. </a:t>
            </a:r>
          </a:p>
          <a:p>
            <a:pPr>
              <a:tabLst>
                <a:tab pos="1971675" algn="l"/>
              </a:tabLst>
            </a:pPr>
            <a:r>
              <a:rPr lang="en-US" b="0" dirty="0" smtClean="0"/>
              <a:t>This</a:t>
            </a:r>
            <a:r>
              <a:rPr lang="en-US" dirty="0" smtClean="0"/>
              <a:t> shortage quantity </a:t>
            </a:r>
            <a:r>
              <a:rPr lang="en-US" b="0" dirty="0" smtClean="0"/>
              <a:t>must now be covered by one or more receipts. The system calculates the receipt </a:t>
            </a:r>
          </a:p>
          <a:p>
            <a:pPr>
              <a:tabLst>
                <a:tab pos="1971675" algn="l"/>
              </a:tabLst>
            </a:pPr>
            <a:r>
              <a:rPr lang="en-US" b="0" dirty="0" smtClean="0"/>
              <a:t>quantity in the lot size calculation</a:t>
            </a:r>
          </a:p>
          <a:p>
            <a:pPr>
              <a:tabLst>
                <a:tab pos="1971675" algn="l"/>
              </a:tabLst>
            </a:pPr>
            <a:r>
              <a:rPr lang="en-US" sz="1800" dirty="0" smtClean="0"/>
              <a:t>Static</a:t>
            </a:r>
          </a:p>
          <a:p>
            <a:pPr lvl="1">
              <a:tabLst>
                <a:tab pos="1971675" algn="l"/>
              </a:tabLst>
            </a:pPr>
            <a:r>
              <a:rPr lang="en-US" sz="1800" dirty="0" smtClean="0"/>
              <a:t>Based on fixed values in the Material Master</a:t>
            </a:r>
          </a:p>
          <a:p>
            <a:pPr>
              <a:tabLst>
                <a:tab pos="1971675" algn="l"/>
              </a:tabLst>
            </a:pPr>
            <a:r>
              <a:rPr lang="en-US" sz="1800" dirty="0" smtClean="0"/>
              <a:t>Periodic</a:t>
            </a:r>
          </a:p>
          <a:p>
            <a:pPr lvl="1">
              <a:tabLst>
                <a:tab pos="1971675" algn="l"/>
              </a:tabLst>
            </a:pPr>
            <a:r>
              <a:rPr lang="en-US" sz="1800" dirty="0" smtClean="0"/>
              <a:t>Groups net requirements together from multiple periods</a:t>
            </a:r>
          </a:p>
          <a:p>
            <a:pPr>
              <a:tabLst>
                <a:tab pos="1971675" algn="l"/>
              </a:tabLst>
            </a:pPr>
            <a:r>
              <a:rPr lang="en-US" sz="1800" dirty="0" smtClean="0"/>
              <a:t>Optimum</a:t>
            </a:r>
          </a:p>
          <a:p>
            <a:pPr lvl="1">
              <a:tabLst>
                <a:tab pos="1971675" algn="l"/>
              </a:tabLst>
            </a:pPr>
            <a:r>
              <a:rPr lang="en-US" sz="1800" dirty="0" smtClean="0"/>
              <a:t>Calculates the optimum lot size for a several periods of net requirements</a:t>
            </a:r>
          </a:p>
        </p:txBody>
      </p:sp>
      <p:pic>
        <p:nvPicPr>
          <p:cNvPr id="5" name="Picture 4"/>
          <p:cNvPicPr>
            <a:picLocks noChangeAspect="1" noChangeArrowheads="1"/>
          </p:cNvPicPr>
          <p:nvPr/>
        </p:nvPicPr>
        <p:blipFill>
          <a:blip r:embed="rId2"/>
          <a:srcRect/>
          <a:stretch>
            <a:fillRect/>
          </a:stretch>
        </p:blipFill>
        <p:spPr bwMode="auto">
          <a:xfrm>
            <a:off x="7979646" y="2757713"/>
            <a:ext cx="935340" cy="3613150"/>
          </a:xfrm>
          <a:prstGeom prst="rect">
            <a:avLst/>
          </a:prstGeom>
          <a:noFill/>
          <a:ln w="9525">
            <a:noFill/>
            <a:miter lim="800000"/>
            <a:headEnd/>
            <a:tailEnd/>
          </a:ln>
          <a:effectLst/>
        </p:spPr>
      </p:pic>
      <p:graphicFrame>
        <p:nvGraphicFramePr>
          <p:cNvPr id="7" name="Diagram 6"/>
          <p:cNvGraphicFramePr/>
          <p:nvPr>
            <p:extLst/>
          </p:nvPr>
        </p:nvGraphicFramePr>
        <p:xfrm>
          <a:off x="0" y="1685472"/>
          <a:ext cx="10087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00154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643" y="472849"/>
            <a:ext cx="8862786" cy="609600"/>
          </a:xfrm>
        </p:spPr>
        <p:txBody>
          <a:bodyPr>
            <a:normAutofit fontScale="90000"/>
          </a:bodyPr>
          <a:lstStyle/>
          <a:p>
            <a:r>
              <a:rPr lang="en-US" dirty="0"/>
              <a:t>Planning of quantity </a:t>
            </a:r>
            <a:r>
              <a:rPr lang="en-US" dirty="0" smtClean="0"/>
              <a:t>–</a:t>
            </a:r>
            <a:br>
              <a:rPr lang="en-US" dirty="0" smtClean="0"/>
            </a:br>
            <a:r>
              <a:rPr lang="en-US" dirty="0" smtClean="0"/>
              <a:t>Lot </a:t>
            </a:r>
            <a:r>
              <a:rPr lang="en-US" dirty="0"/>
              <a:t>sizing – </a:t>
            </a:r>
            <a:r>
              <a:rPr dirty="0" smtClean="0"/>
              <a:t>Static</a:t>
            </a:r>
            <a:endParaRPr lang="en-US" dirty="0"/>
          </a:p>
        </p:txBody>
      </p:sp>
      <p:pic>
        <p:nvPicPr>
          <p:cNvPr id="3074" name="Picture 2"/>
          <p:cNvPicPr>
            <a:picLocks noChangeAspect="1" noChangeArrowheads="1"/>
          </p:cNvPicPr>
          <p:nvPr/>
        </p:nvPicPr>
        <p:blipFill>
          <a:blip r:embed="rId3"/>
          <a:srcRect/>
          <a:stretch>
            <a:fillRect/>
          </a:stretch>
        </p:blipFill>
        <p:spPr bwMode="auto">
          <a:xfrm>
            <a:off x="1177749" y="1530347"/>
            <a:ext cx="7792079" cy="4768851"/>
          </a:xfrm>
          <a:prstGeom prst="rect">
            <a:avLst/>
          </a:prstGeom>
          <a:noFill/>
          <a:ln w="9525">
            <a:noFill/>
            <a:miter lim="800000"/>
            <a:headEnd/>
            <a:tailEnd/>
          </a:ln>
          <a:effectLst/>
        </p:spPr>
      </p:pic>
      <p:sp>
        <p:nvSpPr>
          <p:cNvPr id="8" name="Cloud Callout 7"/>
          <p:cNvSpPr/>
          <p:nvPr/>
        </p:nvSpPr>
        <p:spPr bwMode="auto">
          <a:xfrm>
            <a:off x="6807200" y="449942"/>
            <a:ext cx="2162629" cy="1828801"/>
          </a:xfrm>
          <a:prstGeom prst="cloud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b="1" dirty="0">
                <a:solidFill>
                  <a:srgbClr val="111111"/>
                </a:solidFill>
                <a:latin typeface="Times New Roman" pitchFamily="18" charset="0"/>
                <a:ea typeface="Gulim" pitchFamily="34" charset="-127"/>
              </a:rPr>
              <a:t>which rules</a:t>
            </a:r>
          </a:p>
          <a:p>
            <a:pPr marL="0" marR="0" indent="0" algn="ctr" defTabSz="914400" rtl="0" eaLnBrk="1" fontAlgn="base" latinLnBrk="0" hangingPunct="1">
              <a:lnSpc>
                <a:spcPct val="100000"/>
              </a:lnSpc>
              <a:spcBef>
                <a:spcPct val="0"/>
              </a:spcBef>
              <a:spcAft>
                <a:spcPct val="0"/>
              </a:spcAft>
              <a:buClrTx/>
              <a:buSzTx/>
              <a:buFontTx/>
              <a:buNone/>
              <a:tabLst/>
            </a:pPr>
            <a:r>
              <a:rPr lang="en-US" b="1" dirty="0" smtClean="0">
                <a:solidFill>
                  <a:srgbClr val="111111"/>
                </a:solidFill>
                <a:latin typeface="Times New Roman" pitchFamily="18" charset="0"/>
                <a:ea typeface="Gulim" pitchFamily="34" charset="-127"/>
              </a:rPr>
              <a:t>is Order Point Rule in </a:t>
            </a:r>
            <a:r>
              <a:rPr lang="en-US" b="1" dirty="0" err="1" smtClean="0">
                <a:solidFill>
                  <a:srgbClr val="111111"/>
                </a:solidFill>
                <a:latin typeface="Times New Roman" pitchFamily="18" charset="0"/>
                <a:ea typeface="Gulim" pitchFamily="34" charset="-127"/>
              </a:rPr>
              <a:t>Odoo</a:t>
            </a:r>
            <a:r>
              <a:rPr lang="en-US" b="1" dirty="0">
                <a:solidFill>
                  <a:srgbClr val="111111"/>
                </a:solidFill>
                <a:latin typeface="Times New Roman" pitchFamily="18" charset="0"/>
                <a:ea typeface="Gulim" pitchFamily="34" charset="-127"/>
              </a:rPr>
              <a:t>?</a:t>
            </a:r>
            <a:endParaRPr kumimoji="0" lang="en-US" sz="1400" b="1" i="0" u="none" strike="noStrike" cap="none" normalizeH="0" baseline="0" dirty="0" smtClean="0">
              <a:ln>
                <a:noFill/>
              </a:ln>
              <a:solidFill>
                <a:srgbClr val="111111"/>
              </a:solidFill>
              <a:latin typeface="Times New Roman" pitchFamily="18" charset="0"/>
              <a:ea typeface="Gulim" pitchFamily="34" charset="-127"/>
            </a:endParaRPr>
          </a:p>
        </p:txBody>
      </p:sp>
      <p:graphicFrame>
        <p:nvGraphicFramePr>
          <p:cNvPr id="7" name="Diagram 6"/>
          <p:cNvGraphicFramePr/>
          <p:nvPr>
            <p:extLst/>
          </p:nvPr>
        </p:nvGraphicFramePr>
        <p:xfrm>
          <a:off x="0" y="1530347"/>
          <a:ext cx="1008742"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740427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sản</a:t>
            </a:r>
            <a:r>
              <a:rPr lang="en-US" dirty="0" smtClean="0"/>
              <a:t> </a:t>
            </a:r>
            <a:r>
              <a:rPr lang="en-US" dirty="0" err="1" smtClean="0"/>
              <a:t>xuất</a:t>
            </a:r>
            <a:r>
              <a:rPr lang="en-US" dirty="0" smtClean="0"/>
              <a:t> </a:t>
            </a:r>
            <a:r>
              <a:rPr lang="en-US" dirty="0" err="1" smtClean="0"/>
              <a:t>tổng</a:t>
            </a:r>
            <a:r>
              <a:rPr lang="en-US" dirty="0" smtClean="0"/>
              <a:t> </a:t>
            </a:r>
            <a:r>
              <a:rPr lang="en-US" dirty="0" err="1" smtClean="0"/>
              <a:t>quát</a:t>
            </a:r>
            <a:endParaRPr 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0" y="1301568"/>
            <a:ext cx="9144000" cy="5456504"/>
          </a:xfrm>
          <a:prstGeom prst="rect">
            <a:avLst/>
          </a:prstGeom>
        </p:spPr>
      </p:pic>
    </p:spTree>
    <p:extLst>
      <p:ext uri="{BB962C8B-B14F-4D97-AF65-F5344CB8AC3E}">
        <p14:creationId xmlns:p14="http://schemas.microsoft.com/office/powerpoint/2010/main" val="12436228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Yêu</a:t>
            </a:r>
            <a:r>
              <a:rPr lang="en-US" dirty="0" smtClean="0"/>
              <a:t> </a:t>
            </a:r>
            <a:r>
              <a:rPr lang="en-US" dirty="0" err="1" smtClean="0"/>
              <a:t>cầu</a:t>
            </a:r>
            <a:r>
              <a:rPr lang="en-US" dirty="0" smtClean="0"/>
              <a:t> </a:t>
            </a:r>
            <a:r>
              <a:rPr lang="en-US" dirty="0" err="1" smtClean="0"/>
              <a:t>cung</a:t>
            </a:r>
            <a:r>
              <a:rPr lang="en-US" dirty="0" smtClean="0"/>
              <a:t> </a:t>
            </a:r>
            <a:r>
              <a:rPr lang="en-US" dirty="0" err="1" smtClean="0"/>
              <a:t>ứng</a:t>
            </a:r>
            <a:r>
              <a:rPr lang="en-US" dirty="0" smtClean="0"/>
              <a:t> - Procurement</a:t>
            </a:r>
            <a:endParaRPr lang="en-US" dirty="0"/>
          </a:p>
        </p:txBody>
      </p:sp>
      <p:sp>
        <p:nvSpPr>
          <p:cNvPr id="3" name="Content Placeholder 2"/>
          <p:cNvSpPr>
            <a:spLocks noGrp="1"/>
          </p:cNvSpPr>
          <p:nvPr>
            <p:ph idx="1"/>
          </p:nvPr>
        </p:nvSpPr>
        <p:spPr>
          <a:xfrm>
            <a:off x="551543" y="1291772"/>
            <a:ext cx="7555820" cy="4318454"/>
          </a:xfrm>
        </p:spPr>
        <p:txBody>
          <a:bodyPr/>
          <a:lstStyle/>
          <a:p>
            <a:r>
              <a:rPr lang="vi-VN" dirty="0"/>
              <a:t>Một yêu cầu cung ứng thể hiện nhu cầu về hàng hóa phát sinh trong quá trình kinh doanh. Nhu cầu này có thể là:</a:t>
            </a:r>
            <a:endParaRPr lang="en-US" sz="1800" dirty="0"/>
          </a:p>
          <a:p>
            <a:pPr lvl="1"/>
            <a:r>
              <a:rPr lang="vi-VN" sz="1800" b="1" dirty="0"/>
              <a:t>Nhu cầu sản xuất</a:t>
            </a:r>
            <a:r>
              <a:rPr lang="vi-VN" sz="1800" dirty="0"/>
              <a:t>: như trường hợp sản xuất xe đạp của công ty ABC, khi lệnh sản xuất xe đạp được tạo ra thì nhu cầu cung ứng bánh xe sẽ phát sinh, nhu cầu này sẽ được ghi nhận và chuyển hóa thành lệnh sản xuất bánh xe.</a:t>
            </a:r>
            <a:endParaRPr lang="en-US" sz="1600" dirty="0"/>
          </a:p>
          <a:p>
            <a:pPr lvl="1"/>
            <a:r>
              <a:rPr lang="vi-VN" sz="1800" b="1" dirty="0"/>
              <a:t>Nhu cầu di chuyển hàng hóa</a:t>
            </a:r>
            <a:r>
              <a:rPr lang="vi-VN" sz="1800" dirty="0"/>
              <a:t>: ghi nhận nhu cầu di chuyển hàng hóa nội bộ, xuất nhập kho cho bán hàng và mua hàng.</a:t>
            </a:r>
            <a:endParaRPr lang="en-US" sz="1600" dirty="0"/>
          </a:p>
          <a:p>
            <a:pPr lvl="1"/>
            <a:r>
              <a:rPr lang="vi-VN" sz="1800" b="1" dirty="0"/>
              <a:t>Nhu cầu mua hàng</a:t>
            </a:r>
            <a:r>
              <a:rPr lang="vi-VN" sz="1800" dirty="0"/>
              <a:t>: ghi nhận nhu cầu mua NVL hoặc hàng hóa.</a:t>
            </a:r>
            <a:endParaRPr lang="en-US" sz="1600" dirty="0"/>
          </a:p>
          <a:p>
            <a:pPr lvl="1"/>
            <a:r>
              <a:rPr lang="vi-VN" sz="1800" b="1" dirty="0"/>
              <a:t>Nhu cầu phục vụ kế hoạch sản xuất MPS: </a:t>
            </a:r>
            <a:r>
              <a:rPr lang="vi-VN" sz="1800" dirty="0"/>
              <a:t>Mỗi MPS sẽ phát sinh nhu cầu sản xuất hoặc mua NVL</a:t>
            </a:r>
            <a:r>
              <a:rPr lang="vi-VN" sz="1800" dirty="0" smtClean="0"/>
              <a:t>.</a:t>
            </a:r>
            <a:endParaRPr lang="en-US" sz="1600" dirty="0"/>
          </a:p>
        </p:txBody>
      </p:sp>
      <p:graphicFrame>
        <p:nvGraphicFramePr>
          <p:cNvPr id="4" name="Diagram 3"/>
          <p:cNvGraphicFramePr/>
          <p:nvPr>
            <p:extLst/>
          </p:nvPr>
        </p:nvGraphicFramePr>
        <p:xfrm>
          <a:off x="0" y="2004786"/>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03459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269649"/>
            <a:ext cx="8572499" cy="609600"/>
          </a:xfrm>
        </p:spPr>
        <p:txBody>
          <a:bodyPr>
            <a:normAutofit fontScale="90000"/>
          </a:bodyPr>
          <a:lstStyle/>
          <a:p>
            <a:r>
              <a:rPr lang="en-US" sz="2400" dirty="0" err="1" smtClean="0"/>
              <a:t>Ví</a:t>
            </a:r>
            <a:r>
              <a:rPr lang="en-US" sz="2400" dirty="0" smtClean="0"/>
              <a:t> </a:t>
            </a:r>
            <a:r>
              <a:rPr lang="en-US" sz="2400" dirty="0" err="1" smtClean="0"/>
              <a:t>dụ</a:t>
            </a:r>
            <a:r>
              <a:rPr lang="en-US" sz="2400" dirty="0" smtClean="0"/>
              <a:t> </a:t>
            </a:r>
            <a:r>
              <a:rPr lang="en-US" sz="2400" dirty="0" err="1"/>
              <a:t>Y</a:t>
            </a:r>
            <a:r>
              <a:rPr lang="en-US" sz="2400" dirty="0" err="1" smtClean="0"/>
              <a:t>êu</a:t>
            </a:r>
            <a:r>
              <a:rPr lang="en-US" sz="2400" dirty="0" smtClean="0"/>
              <a:t> </a:t>
            </a:r>
            <a:r>
              <a:rPr lang="en-US" sz="2400" dirty="0" err="1" smtClean="0"/>
              <a:t>cầu</a:t>
            </a:r>
            <a:r>
              <a:rPr lang="en-US" sz="2400" dirty="0" smtClean="0"/>
              <a:t> </a:t>
            </a:r>
            <a:r>
              <a:rPr lang="en-US" sz="2400" dirty="0" err="1" smtClean="0"/>
              <a:t>cung</a:t>
            </a:r>
            <a:r>
              <a:rPr lang="en-US" sz="2400" dirty="0" smtClean="0"/>
              <a:t> </a:t>
            </a:r>
            <a:r>
              <a:rPr lang="en-US" sz="2400" dirty="0" err="1" smtClean="0"/>
              <a:t>ứng</a:t>
            </a:r>
            <a:r>
              <a:rPr lang="en-US" sz="2400" dirty="0" smtClean="0"/>
              <a:t> </a:t>
            </a:r>
            <a:r>
              <a:rPr lang="en-US" sz="2400" dirty="0" err="1" smtClean="0"/>
              <a:t>tương</a:t>
            </a:r>
            <a:r>
              <a:rPr lang="en-US" sz="2400" dirty="0" smtClean="0"/>
              <a:t> </a:t>
            </a:r>
            <a:r>
              <a:rPr lang="en-US" sz="2400" dirty="0" err="1" smtClean="0"/>
              <a:t>ứng</a:t>
            </a:r>
            <a:r>
              <a:rPr lang="en-US" sz="2400" dirty="0" smtClean="0"/>
              <a:t> </a:t>
            </a:r>
            <a:r>
              <a:rPr lang="en-US" sz="2400" dirty="0" err="1" smtClean="0"/>
              <a:t>với</a:t>
            </a:r>
            <a:r>
              <a:rPr lang="en-US" sz="2400" dirty="0" smtClean="0"/>
              <a:t> </a:t>
            </a:r>
            <a:r>
              <a:rPr lang="en-US" sz="2400" dirty="0" err="1" smtClean="0"/>
              <a:t>đơn</a:t>
            </a:r>
            <a:r>
              <a:rPr lang="en-US" sz="2400" dirty="0" smtClean="0"/>
              <a:t> </a:t>
            </a:r>
            <a:r>
              <a:rPr lang="en-US" sz="2400" dirty="0" err="1" smtClean="0"/>
              <a:t>hàng</a:t>
            </a:r>
            <a:r>
              <a:rPr lang="en-US" sz="2400" dirty="0" smtClean="0"/>
              <a:t> MTO</a:t>
            </a:r>
            <a:endParaRPr lang="en-US" sz="2400" dirty="0"/>
          </a:p>
        </p:txBody>
      </p:sp>
      <p:graphicFrame>
        <p:nvGraphicFramePr>
          <p:cNvPr id="6" name="Diagram 5"/>
          <p:cNvGraphicFramePr/>
          <p:nvPr>
            <p:extLst/>
          </p:nvPr>
        </p:nvGraphicFramePr>
        <p:xfrm>
          <a:off x="0" y="2004786"/>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a:blip r:embed="rId7">
            <a:extLst>
              <a:ext uri="{28A0092B-C50C-407E-A947-70E740481C1C}">
                <a14:useLocalDpi xmlns:a14="http://schemas.microsoft.com/office/drawing/2010/main" val="0"/>
              </a:ext>
            </a:extLst>
          </a:blip>
          <a:stretch>
            <a:fillRect/>
          </a:stretch>
        </p:blipFill>
        <p:spPr>
          <a:xfrm>
            <a:off x="1173480" y="1565049"/>
            <a:ext cx="7970520" cy="4822351"/>
          </a:xfrm>
          <a:prstGeom prst="rect">
            <a:avLst/>
          </a:prstGeom>
        </p:spPr>
      </p:pic>
    </p:spTree>
    <p:extLst>
      <p:ext uri="{BB962C8B-B14F-4D97-AF65-F5344CB8AC3E}">
        <p14:creationId xmlns:p14="http://schemas.microsoft.com/office/powerpoint/2010/main" val="2764991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Lesson's contents</a:t>
            </a:r>
            <a:endParaRPr lang="en-US" dirty="0"/>
          </a:p>
        </p:txBody>
      </p:sp>
      <p:graphicFrame>
        <p:nvGraphicFramePr>
          <p:cNvPr id="4" name="Diagram 3"/>
          <p:cNvGraphicFramePr/>
          <p:nvPr/>
        </p:nvGraphicFramePr>
        <p:xfrm>
          <a:off x="3606800" y="1409700"/>
          <a:ext cx="20701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269649"/>
            <a:ext cx="8572499" cy="609600"/>
          </a:xfrm>
        </p:spPr>
        <p:txBody>
          <a:bodyPr>
            <a:normAutofit fontScale="90000"/>
          </a:bodyPr>
          <a:lstStyle/>
          <a:p>
            <a:r>
              <a:rPr lang="en-US" sz="2400" dirty="0" err="1" smtClean="0"/>
              <a:t>Ví</a:t>
            </a:r>
            <a:r>
              <a:rPr lang="en-US" sz="2400" dirty="0" smtClean="0"/>
              <a:t> </a:t>
            </a:r>
            <a:r>
              <a:rPr lang="en-US" sz="2400" dirty="0" err="1" smtClean="0"/>
              <a:t>dụ</a:t>
            </a:r>
            <a:r>
              <a:rPr lang="en-US" sz="2400" dirty="0" smtClean="0"/>
              <a:t> </a:t>
            </a:r>
            <a:r>
              <a:rPr lang="en-US" sz="2400" dirty="0" err="1"/>
              <a:t>Y</a:t>
            </a:r>
            <a:r>
              <a:rPr lang="en-US" sz="2400" dirty="0" err="1" smtClean="0"/>
              <a:t>êu</a:t>
            </a:r>
            <a:r>
              <a:rPr lang="en-US" sz="2400" dirty="0" smtClean="0"/>
              <a:t> </a:t>
            </a:r>
            <a:r>
              <a:rPr lang="en-US" sz="2400" dirty="0" err="1" smtClean="0"/>
              <a:t>cầu</a:t>
            </a:r>
            <a:r>
              <a:rPr lang="en-US" sz="2400" dirty="0" smtClean="0"/>
              <a:t> </a:t>
            </a:r>
            <a:r>
              <a:rPr lang="en-US" sz="2400" dirty="0" err="1" smtClean="0"/>
              <a:t>cung</a:t>
            </a:r>
            <a:r>
              <a:rPr lang="en-US" sz="2400" dirty="0" smtClean="0"/>
              <a:t> </a:t>
            </a:r>
            <a:r>
              <a:rPr lang="en-US" sz="2400" dirty="0" err="1" smtClean="0"/>
              <a:t>ứng</a:t>
            </a:r>
            <a:r>
              <a:rPr lang="en-US" sz="2400" dirty="0" smtClean="0"/>
              <a:t> </a:t>
            </a:r>
            <a:r>
              <a:rPr lang="en-US" sz="2400" dirty="0" err="1" smtClean="0"/>
              <a:t>tương</a:t>
            </a:r>
            <a:r>
              <a:rPr lang="en-US" sz="2400" dirty="0" smtClean="0"/>
              <a:t> </a:t>
            </a:r>
            <a:r>
              <a:rPr lang="en-US" sz="2400" dirty="0" err="1" smtClean="0"/>
              <a:t>ứng</a:t>
            </a:r>
            <a:r>
              <a:rPr lang="en-US" sz="2400" dirty="0" smtClean="0"/>
              <a:t> </a:t>
            </a:r>
            <a:r>
              <a:rPr lang="en-US" sz="2400" dirty="0" err="1" smtClean="0"/>
              <a:t>với</a:t>
            </a:r>
            <a:r>
              <a:rPr lang="en-US" sz="2400" dirty="0" smtClean="0"/>
              <a:t> </a:t>
            </a:r>
            <a:r>
              <a:rPr lang="en-US" sz="2400" dirty="0" err="1" smtClean="0"/>
              <a:t>đơn</a:t>
            </a:r>
            <a:r>
              <a:rPr lang="en-US" sz="2400" dirty="0" smtClean="0"/>
              <a:t> </a:t>
            </a:r>
            <a:r>
              <a:rPr lang="en-US" sz="2400" dirty="0" err="1" smtClean="0"/>
              <a:t>hàng</a:t>
            </a:r>
            <a:r>
              <a:rPr lang="en-US" sz="2400" dirty="0" smtClean="0"/>
              <a:t> MTO</a:t>
            </a:r>
            <a:endParaRPr lang="en-US" sz="2400" dirty="0"/>
          </a:p>
        </p:txBody>
      </p:sp>
      <p:pic>
        <p:nvPicPr>
          <p:cNvPr id="4" name="Picture 3"/>
          <p:cNvPicPr/>
          <p:nvPr/>
        </p:nvPicPr>
        <p:blipFill rotWithShape="1">
          <a:blip r:embed="rId2"/>
          <a:srcRect r="4012"/>
          <a:stretch/>
        </p:blipFill>
        <p:spPr bwMode="auto">
          <a:xfrm>
            <a:off x="977492" y="918842"/>
            <a:ext cx="7995236" cy="5220699"/>
          </a:xfrm>
          <a:prstGeom prst="rect">
            <a:avLst/>
          </a:prstGeom>
          <a:ln>
            <a:noFill/>
          </a:ln>
          <a:extLst>
            <a:ext uri="{53640926-AAD7-44D8-BBD7-CCE9431645EC}">
              <a14:shadowObscured xmlns:a14="http://schemas.microsoft.com/office/drawing/2010/main"/>
            </a:ext>
          </a:extLst>
        </p:spPr>
      </p:pic>
      <p:graphicFrame>
        <p:nvGraphicFramePr>
          <p:cNvPr id="7" name="Diagram 6"/>
          <p:cNvGraphicFramePr/>
          <p:nvPr>
            <p:extLst/>
          </p:nvPr>
        </p:nvGraphicFramePr>
        <p:xfrm>
          <a:off x="0" y="2004786"/>
          <a:ext cx="10087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0702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Lệnh</a:t>
            </a:r>
            <a:r>
              <a:rPr lang="en-US" dirty="0" smtClean="0"/>
              <a:t> </a:t>
            </a:r>
            <a:r>
              <a:rPr lang="en-US" dirty="0" err="1" smtClean="0"/>
              <a:t>sản</a:t>
            </a:r>
            <a:r>
              <a:rPr lang="en-US" dirty="0" smtClean="0"/>
              <a:t> </a:t>
            </a:r>
            <a:r>
              <a:rPr lang="en-US" dirty="0" err="1" smtClean="0"/>
              <a:t>xuất</a:t>
            </a:r>
            <a:r>
              <a:rPr lang="en-US" dirty="0" smtClean="0"/>
              <a:t> – Manufacturing Order</a:t>
            </a:r>
            <a:endParaRPr lang="en-US" dirty="0"/>
          </a:p>
        </p:txBody>
      </p:sp>
      <p:sp>
        <p:nvSpPr>
          <p:cNvPr id="3" name="Content Placeholder 2"/>
          <p:cNvSpPr>
            <a:spLocks noGrp="1"/>
          </p:cNvSpPr>
          <p:nvPr>
            <p:ph idx="1"/>
          </p:nvPr>
        </p:nvSpPr>
        <p:spPr>
          <a:xfrm>
            <a:off x="418419" y="1298121"/>
            <a:ext cx="8282307" cy="4144736"/>
          </a:xfrm>
        </p:spPr>
        <p:txBody>
          <a:bodyPr/>
          <a:lstStyle/>
          <a:p>
            <a:r>
              <a:rPr lang="en-US" dirty="0" smtClean="0"/>
              <a:t>MO </a:t>
            </a:r>
            <a:r>
              <a:rPr lang="vi-VN" dirty="0" smtClean="0"/>
              <a:t>là </a:t>
            </a:r>
            <a:r>
              <a:rPr lang="vi-VN" dirty="0"/>
              <a:t>dữ liệu giao dịch cốt lõi của quy trình sản xuất. MO chứa toàn bộ thông tin cần thiết để nhà quản lý lập kế hoạch và kiểm soát quá trình sản xuất</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l="160" t="-6230" r="7153" b="6230"/>
          <a:stretch/>
        </p:blipFill>
        <p:spPr bwMode="auto">
          <a:xfrm>
            <a:off x="1446846" y="2361383"/>
            <a:ext cx="6340573" cy="4300674"/>
          </a:xfrm>
          <a:prstGeom prst="rect">
            <a:avLst/>
          </a:prstGeom>
          <a:ln>
            <a:noFill/>
          </a:ln>
          <a:extLst>
            <a:ext uri="{53640926-AAD7-44D8-BBD7-CCE9431645EC}">
              <a14:shadowObscured xmlns:a14="http://schemas.microsoft.com/office/drawing/2010/main"/>
            </a:ext>
          </a:extLst>
        </p:spPr>
      </p:pic>
      <p:graphicFrame>
        <p:nvGraphicFramePr>
          <p:cNvPr id="6" name="Diagram 5"/>
          <p:cNvGraphicFramePr/>
          <p:nvPr>
            <p:extLst/>
          </p:nvPr>
        </p:nvGraphicFramePr>
        <p:xfrm>
          <a:off x="0" y="2361383"/>
          <a:ext cx="10087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8091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Lệnh</a:t>
            </a:r>
            <a:r>
              <a:rPr lang="en-US" dirty="0" smtClean="0"/>
              <a:t> </a:t>
            </a:r>
            <a:r>
              <a:rPr lang="en-US" dirty="0" err="1" smtClean="0"/>
              <a:t>sản</a:t>
            </a:r>
            <a:r>
              <a:rPr lang="en-US" dirty="0" smtClean="0"/>
              <a:t> </a:t>
            </a:r>
            <a:r>
              <a:rPr lang="en-US" dirty="0" err="1" smtClean="0"/>
              <a:t>xuất</a:t>
            </a:r>
            <a:r>
              <a:rPr lang="en-US" dirty="0" smtClean="0"/>
              <a:t> – Manufacturing Order</a:t>
            </a:r>
            <a:endParaRPr lang="en-US" dirty="0"/>
          </a:p>
        </p:txBody>
      </p:sp>
      <p:sp>
        <p:nvSpPr>
          <p:cNvPr id="3" name="Content Placeholder 2"/>
          <p:cNvSpPr>
            <a:spLocks noGrp="1"/>
          </p:cNvSpPr>
          <p:nvPr>
            <p:ph idx="1"/>
          </p:nvPr>
        </p:nvSpPr>
        <p:spPr>
          <a:xfrm>
            <a:off x="752247" y="1225550"/>
            <a:ext cx="8282307" cy="4144736"/>
          </a:xfrm>
        </p:spPr>
        <p:txBody>
          <a:bodyPr/>
          <a:lstStyle/>
          <a:p>
            <a:r>
              <a:rPr lang="en-US" sz="1600" b="0" dirty="0" smtClean="0"/>
              <a:t>MO is created manually or auto generated by MRP (</a:t>
            </a:r>
            <a:r>
              <a:rPr lang="en-US" sz="1600" b="0" dirty="0" err="1" smtClean="0"/>
              <a:t>odoo</a:t>
            </a:r>
            <a:r>
              <a:rPr lang="en-US" sz="1600" b="0" dirty="0" smtClean="0"/>
              <a:t> scheduler)</a:t>
            </a:r>
          </a:p>
          <a:p>
            <a:r>
              <a:rPr lang="en-US" sz="1600" b="0" dirty="0" smtClean="0"/>
              <a:t>When </a:t>
            </a:r>
            <a:r>
              <a:rPr lang="en-US" sz="1600" b="0" dirty="0"/>
              <a:t>a </a:t>
            </a:r>
            <a:r>
              <a:rPr lang="en-US" sz="1600" b="0" dirty="0" smtClean="0"/>
              <a:t>MO </a:t>
            </a:r>
            <a:r>
              <a:rPr lang="en-US" sz="1600" b="0" dirty="0"/>
              <a:t>is created, various master data can be copied to the </a:t>
            </a:r>
            <a:r>
              <a:rPr lang="en-US" sz="1600" b="0" dirty="0" smtClean="0"/>
              <a:t>MO. </a:t>
            </a:r>
            <a:endParaRPr lang="en-US" sz="1600" b="0" dirty="0"/>
          </a:p>
          <a:p>
            <a:r>
              <a:rPr lang="en-US" sz="1600" b="0" dirty="0"/>
              <a:t>Copying makes maintaining </a:t>
            </a:r>
            <a:r>
              <a:rPr lang="en-US" sz="1600" b="0" dirty="0" smtClean="0"/>
              <a:t>MO simpler </a:t>
            </a:r>
            <a:r>
              <a:rPr lang="en-US" sz="1600" b="0" dirty="0"/>
              <a:t>because the system uses predefined data – but the data sometimes needs to be overwritten</a:t>
            </a: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910260" y="2336890"/>
            <a:ext cx="5637169" cy="4226462"/>
          </a:xfrm>
          <a:prstGeom prst="rect">
            <a:avLst/>
          </a:prstGeom>
        </p:spPr>
      </p:pic>
      <p:graphicFrame>
        <p:nvGraphicFramePr>
          <p:cNvPr id="8" name="Diagram 7"/>
          <p:cNvGraphicFramePr/>
          <p:nvPr>
            <p:extLst/>
          </p:nvPr>
        </p:nvGraphicFramePr>
        <p:xfrm>
          <a:off x="0" y="2004786"/>
          <a:ext cx="10087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3355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Picking list in Manufacturing</a:t>
            </a:r>
            <a:endParaRPr lang="en-US" dirty="0"/>
          </a:p>
        </p:txBody>
      </p:sp>
      <p:sp>
        <p:nvSpPr>
          <p:cNvPr id="3" name="Content Placeholder 2"/>
          <p:cNvSpPr>
            <a:spLocks noGrp="1"/>
          </p:cNvSpPr>
          <p:nvPr>
            <p:ph idx="1"/>
          </p:nvPr>
        </p:nvSpPr>
        <p:spPr>
          <a:xfrm>
            <a:off x="694192" y="1298122"/>
            <a:ext cx="7340600" cy="3673475"/>
          </a:xfrm>
        </p:spPr>
        <p:txBody>
          <a:bodyPr/>
          <a:lstStyle/>
          <a:p>
            <a:r>
              <a:rPr lang="vi-VN" sz="1600" dirty="0"/>
              <a:t>Picking List được tạo ra tự động khi MO được xác nhận (trạng thái New chuyển sang Awaiting Raw Material). Quản lý kho khi nhận được Picking List này sẽ kiểm tra trong hệ thống cũng như tồn kho thực tế, nếu như đủ NVL thì sẽ chuyển đi theo Picking List. </a:t>
            </a:r>
            <a:endParaRPr lang="en-US" sz="1600" dirty="0"/>
          </a:p>
          <a:p>
            <a:endParaRPr lang="en-US" dirty="0"/>
          </a:p>
        </p:txBody>
      </p:sp>
      <p:pic>
        <p:nvPicPr>
          <p:cNvPr id="6" name="Picture 5"/>
          <p:cNvPicPr/>
          <p:nvPr/>
        </p:nvPicPr>
        <p:blipFill>
          <a:blip r:embed="rId2"/>
          <a:stretch>
            <a:fillRect/>
          </a:stretch>
        </p:blipFill>
        <p:spPr>
          <a:xfrm>
            <a:off x="1167720" y="2444023"/>
            <a:ext cx="6684510" cy="4217323"/>
          </a:xfrm>
          <a:prstGeom prst="rect">
            <a:avLst/>
          </a:prstGeom>
        </p:spPr>
      </p:pic>
      <p:graphicFrame>
        <p:nvGraphicFramePr>
          <p:cNvPr id="8" name="Diagram 7"/>
          <p:cNvGraphicFramePr/>
          <p:nvPr>
            <p:extLst/>
          </p:nvPr>
        </p:nvGraphicFramePr>
        <p:xfrm>
          <a:off x="0" y="2004786"/>
          <a:ext cx="10087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29355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Kết</a:t>
            </a:r>
            <a:r>
              <a:rPr lang="en-US" dirty="0" smtClean="0"/>
              <a:t> </a:t>
            </a:r>
            <a:r>
              <a:rPr lang="en-US" dirty="0" err="1" smtClean="0"/>
              <a:t>xuất</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r>
              <a:rPr lang="en-US" dirty="0" smtClean="0"/>
              <a:t> – Manufacturing Order</a:t>
            </a:r>
            <a:endParaRPr lang="en-US" dirty="0"/>
          </a:p>
        </p:txBody>
      </p:sp>
      <p:sp>
        <p:nvSpPr>
          <p:cNvPr id="3" name="Content Placeholder 2"/>
          <p:cNvSpPr>
            <a:spLocks noGrp="1"/>
          </p:cNvSpPr>
          <p:nvPr>
            <p:ph idx="1"/>
          </p:nvPr>
        </p:nvSpPr>
        <p:spPr>
          <a:xfrm>
            <a:off x="752247" y="1225550"/>
            <a:ext cx="8282307" cy="4144736"/>
          </a:xfrm>
        </p:spPr>
        <p:txBody>
          <a:bodyPr/>
          <a:lstStyle/>
          <a:p>
            <a:r>
              <a:rPr lang="en-US" sz="1600" b="0" dirty="0" err="1" smtClean="0"/>
              <a:t>Kết</a:t>
            </a:r>
            <a:r>
              <a:rPr lang="en-US" sz="1600" b="0" dirty="0" smtClean="0"/>
              <a:t> </a:t>
            </a:r>
            <a:r>
              <a:rPr lang="en-US" sz="1600" b="0" dirty="0" err="1" smtClean="0"/>
              <a:t>xuất</a:t>
            </a:r>
            <a:r>
              <a:rPr lang="en-US" sz="1600" b="0" dirty="0" smtClean="0"/>
              <a:t> </a:t>
            </a:r>
            <a:r>
              <a:rPr lang="en-US" sz="1600" b="0" dirty="0" err="1" smtClean="0"/>
              <a:t>lệnh</a:t>
            </a:r>
            <a:r>
              <a:rPr lang="en-US" sz="1600" b="0" dirty="0" smtClean="0"/>
              <a:t> </a:t>
            </a:r>
            <a:r>
              <a:rPr lang="en-US" sz="1600" b="0" dirty="0" err="1" smtClean="0"/>
              <a:t>sản</a:t>
            </a:r>
            <a:r>
              <a:rPr lang="en-US" sz="1600" b="0" dirty="0" smtClean="0"/>
              <a:t> </a:t>
            </a:r>
            <a:r>
              <a:rPr lang="en-US" sz="1600" b="0" dirty="0" err="1" smtClean="0"/>
              <a:t>xuất</a:t>
            </a:r>
            <a:endParaRPr lang="en-US" sz="1600" b="0"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114651" y="1641748"/>
            <a:ext cx="7464727" cy="4991282"/>
          </a:xfrm>
          <a:prstGeom prst="rect">
            <a:avLst/>
          </a:prstGeom>
        </p:spPr>
      </p:pic>
      <p:graphicFrame>
        <p:nvGraphicFramePr>
          <p:cNvPr id="8" name="Diagram 7"/>
          <p:cNvGraphicFramePr/>
          <p:nvPr>
            <p:extLst/>
          </p:nvPr>
        </p:nvGraphicFramePr>
        <p:xfrm>
          <a:off x="0" y="2004786"/>
          <a:ext cx="10087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48211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p:txBody>
      </p:sp>
      <p:pic>
        <p:nvPicPr>
          <p:cNvPr id="11" name="Picture 10"/>
          <p:cNvPicPr/>
          <p:nvPr/>
        </p:nvPicPr>
        <p:blipFill>
          <a:blip r:embed="rId2" cstate="print">
            <a:extLst>
              <a:ext uri="{28A0092B-C50C-407E-A947-70E740481C1C}">
                <a14:useLocalDpi xmlns:a14="http://schemas.microsoft.com/office/drawing/2010/main" val="0"/>
              </a:ext>
            </a:extLst>
          </a:blip>
          <a:stretch>
            <a:fillRect/>
          </a:stretch>
        </p:blipFill>
        <p:spPr>
          <a:xfrm>
            <a:off x="281577" y="1368153"/>
            <a:ext cx="5039360" cy="1318260"/>
          </a:xfrm>
          <a:prstGeom prst="rect">
            <a:avLst/>
          </a:prstGeom>
        </p:spPr>
      </p:pic>
      <p:pic>
        <p:nvPicPr>
          <p:cNvPr id="12" name="Picture 11"/>
          <p:cNvPicPr/>
          <p:nvPr/>
        </p:nvPicPr>
        <p:blipFill rotWithShape="1">
          <a:blip r:embed="rId3" cstate="print">
            <a:extLst>
              <a:ext uri="{28A0092B-C50C-407E-A947-70E740481C1C}">
                <a14:useLocalDpi xmlns:a14="http://schemas.microsoft.com/office/drawing/2010/main" val="0"/>
              </a:ext>
            </a:extLst>
          </a:blip>
          <a:srcRect r="2139"/>
          <a:stretch/>
        </p:blipFill>
        <p:spPr bwMode="auto">
          <a:xfrm>
            <a:off x="3696154" y="3072311"/>
            <a:ext cx="5050155" cy="3246120"/>
          </a:xfrm>
          <a:prstGeom prst="rect">
            <a:avLst/>
          </a:prstGeom>
          <a:ln>
            <a:noFill/>
          </a:ln>
          <a:extLst>
            <a:ext uri="{53640926-AAD7-44D8-BBD7-CCE9431645EC}">
              <a14:shadowObscured xmlns:a14="http://schemas.microsoft.com/office/drawing/2010/main"/>
            </a:ext>
          </a:extLst>
        </p:spPr>
      </p:pic>
      <p:sp>
        <p:nvSpPr>
          <p:cNvPr id="14" name="TextBox 13"/>
          <p:cNvSpPr txBox="1"/>
          <p:nvPr/>
        </p:nvSpPr>
        <p:spPr>
          <a:xfrm>
            <a:off x="1088571" y="3371274"/>
            <a:ext cx="2061029" cy="1815882"/>
          </a:xfrm>
          <a:prstGeom prst="rect">
            <a:avLst/>
          </a:prstGeom>
          <a:noFill/>
        </p:spPr>
        <p:txBody>
          <a:bodyPr wrap="square" rtlCol="0">
            <a:spAutoFit/>
          </a:bodyPr>
          <a:lstStyle/>
          <a:p>
            <a:r>
              <a:rPr lang="vi-VN" dirty="0">
                <a:solidFill>
                  <a:schemeClr val="tx1"/>
                </a:solidFill>
              </a:rPr>
              <a:t>Nếu như chỉ quan tâm đến việc sản xuất ra bao nhiêu thành phẩm và sử dụng bao nhiêu NVL thì chỉ cần đến khi hoàn tất việc sản xuất thì xác thực </a:t>
            </a:r>
            <a:r>
              <a:rPr lang="vi-VN" dirty="0" smtClean="0">
                <a:solidFill>
                  <a:schemeClr val="tx1"/>
                </a:solidFill>
              </a:rPr>
              <a:t>số </a:t>
            </a:r>
            <a:r>
              <a:rPr lang="vi-VN" dirty="0">
                <a:solidFill>
                  <a:schemeClr val="tx1"/>
                </a:solidFill>
              </a:rPr>
              <a:t>lượng sản xuất được bao nhiêu, lô sản xuất nào</a:t>
            </a:r>
            <a:endParaRPr lang="en-US" dirty="0">
              <a:solidFill>
                <a:schemeClr val="tx1"/>
              </a:solidFill>
            </a:endParaRPr>
          </a:p>
        </p:txBody>
      </p:sp>
      <p:graphicFrame>
        <p:nvGraphicFramePr>
          <p:cNvPr id="15" name="Diagram 14"/>
          <p:cNvGraphicFramePr/>
          <p:nvPr>
            <p:extLst/>
          </p:nvPr>
        </p:nvGraphicFramePr>
        <p:xfrm>
          <a:off x="0" y="2527300"/>
          <a:ext cx="1008742"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92803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Xác</a:t>
            </a:r>
            <a:r>
              <a:rPr lang="en-US" dirty="0" smtClean="0"/>
              <a:t> </a:t>
            </a:r>
            <a:r>
              <a:rPr lang="en-US" dirty="0" err="1" smtClean="0"/>
              <a:t>thực</a:t>
            </a:r>
            <a:r>
              <a:rPr lang="en-US" dirty="0" smtClean="0"/>
              <a:t> </a:t>
            </a:r>
            <a:r>
              <a:rPr lang="en-US" dirty="0" err="1" smtClean="0"/>
              <a:t>lệnh</a:t>
            </a:r>
            <a:r>
              <a:rPr lang="en-US" dirty="0" smtClean="0"/>
              <a:t> </a:t>
            </a:r>
            <a:r>
              <a:rPr lang="en-US" dirty="0" err="1" smtClean="0"/>
              <a:t>sản</a:t>
            </a:r>
            <a:r>
              <a:rPr lang="en-US" dirty="0" smtClean="0"/>
              <a:t> </a:t>
            </a:r>
            <a:r>
              <a:rPr lang="en-US" dirty="0" err="1" smtClean="0"/>
              <a:t>xuất</a:t>
            </a:r>
            <a:endParaRPr lang="en-US" dirty="0"/>
          </a:p>
        </p:txBody>
      </p:sp>
      <p:sp>
        <p:nvSpPr>
          <p:cNvPr id="14" name="TextBox 13"/>
          <p:cNvSpPr txBox="1"/>
          <p:nvPr/>
        </p:nvSpPr>
        <p:spPr>
          <a:xfrm>
            <a:off x="1698171" y="3628571"/>
            <a:ext cx="3152321" cy="2246769"/>
          </a:xfrm>
          <a:prstGeom prst="rect">
            <a:avLst/>
          </a:prstGeom>
          <a:noFill/>
        </p:spPr>
        <p:txBody>
          <a:bodyPr wrap="square" rtlCol="0">
            <a:spAutoFit/>
          </a:bodyPr>
          <a:lstStyle/>
          <a:p>
            <a:pPr lvl="0"/>
            <a:r>
              <a:rPr lang="vi-VN" dirty="0">
                <a:solidFill>
                  <a:schemeClr val="tx1"/>
                </a:solidFill>
              </a:rPr>
              <a:t>Nếu muốn ghi nhận chi tiết từng công đoạn: mỗi khi trung tâm công việc bắt đầu thực hiện công việc thì chọn start, nếu có dừng thì pause, còn kết thúc thì finished. Việc làm này tốn khá nhiều thời gian nếu sản xuất hàng loạt, tuy nhiên nếu có hệ thống PDC </a:t>
            </a:r>
            <a:r>
              <a:rPr lang="vi-VN" dirty="0" smtClean="0">
                <a:solidFill>
                  <a:schemeClr val="tx1"/>
                </a:solidFill>
              </a:rPr>
              <a:t>(</a:t>
            </a:r>
            <a:r>
              <a:rPr lang="en-US" dirty="0" smtClean="0">
                <a:solidFill>
                  <a:schemeClr val="tx1"/>
                </a:solidFill>
              </a:rPr>
              <a:t>production control -</a:t>
            </a:r>
            <a:r>
              <a:rPr lang="vi-VN" dirty="0" smtClean="0">
                <a:solidFill>
                  <a:schemeClr val="tx1"/>
                </a:solidFill>
              </a:rPr>
              <a:t>tự </a:t>
            </a:r>
            <a:r>
              <a:rPr lang="vi-VN" dirty="0">
                <a:solidFill>
                  <a:schemeClr val="tx1"/>
                </a:solidFill>
              </a:rPr>
              <a:t>động kiểm soát sản xuất) thì hệ thống sẽ tự động làm việc này cho người quản lý.</a:t>
            </a:r>
            <a:endParaRPr lang="en-US" dirty="0">
              <a:solidFill>
                <a:schemeClr val="tx1"/>
              </a:solidFill>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798287" y="1549731"/>
            <a:ext cx="7808685" cy="2078840"/>
          </a:xfrm>
          <a:prstGeom prst="rect">
            <a:avLst/>
          </a:prstGeom>
        </p:spPr>
      </p:pic>
      <p:pic>
        <p:nvPicPr>
          <p:cNvPr id="7" name="Picture 6"/>
          <p:cNvPicPr/>
          <p:nvPr/>
        </p:nvPicPr>
        <p:blipFill rotWithShape="1">
          <a:blip r:embed="rId3"/>
          <a:srcRect r="37589"/>
          <a:stretch/>
        </p:blipFill>
        <p:spPr bwMode="auto">
          <a:xfrm>
            <a:off x="5745435" y="3628571"/>
            <a:ext cx="3398565" cy="3097110"/>
          </a:xfrm>
          <a:prstGeom prst="rect">
            <a:avLst/>
          </a:prstGeom>
          <a:ln>
            <a:noFill/>
          </a:ln>
          <a:extLst>
            <a:ext uri="{53640926-AAD7-44D8-BBD7-CCE9431645EC}">
              <a14:shadowObscured xmlns:a14="http://schemas.microsoft.com/office/drawing/2010/main"/>
            </a:ext>
          </a:extLst>
        </p:spPr>
      </p:pic>
      <p:graphicFrame>
        <p:nvGraphicFramePr>
          <p:cNvPr id="8" name="Diagram 7"/>
          <p:cNvGraphicFramePr/>
          <p:nvPr>
            <p:extLst/>
          </p:nvPr>
        </p:nvGraphicFramePr>
        <p:xfrm>
          <a:off x="0" y="2004786"/>
          <a:ext cx="1008742"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748578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Nhập</a:t>
            </a:r>
            <a:r>
              <a:rPr lang="en-US" dirty="0" smtClean="0"/>
              <a:t> </a:t>
            </a:r>
            <a:r>
              <a:rPr lang="en-US" dirty="0" err="1" smtClean="0"/>
              <a:t>kho</a:t>
            </a:r>
            <a:r>
              <a:rPr lang="en-US" dirty="0" smtClean="0"/>
              <a:t> </a:t>
            </a:r>
            <a:r>
              <a:rPr lang="en-US" dirty="0" err="1" smtClean="0"/>
              <a:t>thành</a:t>
            </a:r>
            <a:r>
              <a:rPr lang="en-US" dirty="0" smtClean="0"/>
              <a:t> </a:t>
            </a:r>
            <a:r>
              <a:rPr lang="en-US" dirty="0" err="1" smtClean="0"/>
              <a:t>phẩm</a:t>
            </a:r>
            <a:endParaRPr lang="en-US" dirty="0"/>
          </a:p>
        </p:txBody>
      </p:sp>
      <p:pic>
        <p:nvPicPr>
          <p:cNvPr id="4" name="Picture 3"/>
          <p:cNvPicPr/>
          <p:nvPr/>
        </p:nvPicPr>
        <p:blipFill rotWithShape="1">
          <a:blip r:embed="rId2"/>
          <a:srcRect r="2582"/>
          <a:stretch/>
        </p:blipFill>
        <p:spPr bwMode="auto">
          <a:xfrm>
            <a:off x="1380308" y="1390558"/>
            <a:ext cx="6529978" cy="5237287"/>
          </a:xfrm>
          <a:prstGeom prst="rect">
            <a:avLst/>
          </a:prstGeom>
          <a:ln>
            <a:noFill/>
          </a:ln>
          <a:extLst>
            <a:ext uri="{53640926-AAD7-44D8-BBD7-CCE9431645EC}">
              <a14:shadowObscured xmlns:a14="http://schemas.microsoft.com/office/drawing/2010/main"/>
            </a:ext>
          </a:extLst>
        </p:spPr>
      </p:pic>
      <p:graphicFrame>
        <p:nvGraphicFramePr>
          <p:cNvPr id="5" name="Diagram 4"/>
          <p:cNvGraphicFramePr/>
          <p:nvPr>
            <p:extLst/>
          </p:nvPr>
        </p:nvGraphicFramePr>
        <p:xfrm>
          <a:off x="0" y="2004786"/>
          <a:ext cx="10087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32602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1076"/>
            <a:ext cx="9144000" cy="867487"/>
          </a:xfrm>
        </p:spPr>
        <p:txBody>
          <a:bodyPr>
            <a:noAutofit/>
          </a:bodyPr>
          <a:lstStyle/>
          <a:p>
            <a:r>
              <a:rPr sz="2400" smtClean="0"/>
              <a:t>Demo Order Fulfillment with MTO Product</a:t>
            </a:r>
            <a:endParaRPr lang="en-US" sz="2400" dirty="0"/>
          </a:p>
        </p:txBody>
      </p:sp>
      <p:graphicFrame>
        <p:nvGraphicFramePr>
          <p:cNvPr id="8" name="Content Placeholder 7"/>
          <p:cNvGraphicFramePr>
            <a:graphicFrameLocks noGrp="1"/>
          </p:cNvGraphicFramePr>
          <p:nvPr>
            <p:ph idx="1"/>
          </p:nvPr>
        </p:nvGraphicFramePr>
        <p:xfrm>
          <a:off x="0" y="1233714"/>
          <a:ext cx="9144000" cy="5138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16392"/>
            <a:ext cx="7848600" cy="609600"/>
          </a:xfrm>
        </p:spPr>
        <p:txBody>
          <a:bodyPr>
            <a:normAutofit fontScale="90000"/>
          </a:bodyPr>
          <a:lstStyle/>
          <a:p>
            <a:r>
              <a:rPr smtClean="0"/>
              <a:t>Usage of Routing &amp; Work Center in Scheduling with MRP</a:t>
            </a:r>
            <a:endParaRPr lang="en-US" dirty="0"/>
          </a:p>
        </p:txBody>
      </p:sp>
      <p:sp>
        <p:nvSpPr>
          <p:cNvPr id="3" name="Content Placeholder 2"/>
          <p:cNvSpPr>
            <a:spLocks noGrp="1"/>
          </p:cNvSpPr>
          <p:nvPr>
            <p:ph idx="1"/>
          </p:nvPr>
        </p:nvSpPr>
        <p:spPr>
          <a:xfrm>
            <a:off x="5216751" y="1240063"/>
            <a:ext cx="3927249" cy="3673475"/>
          </a:xfrm>
        </p:spPr>
        <p:txBody>
          <a:bodyPr/>
          <a:lstStyle/>
          <a:p>
            <a:r>
              <a:rPr lang="en-US" sz="1200" b="0" dirty="0" smtClean="0"/>
              <a:t>Material requirements-Planning uses </a:t>
            </a:r>
            <a:r>
              <a:rPr lang="en-US" sz="1200" dirty="0" smtClean="0"/>
              <a:t>Backward Scheduling.</a:t>
            </a:r>
          </a:p>
          <a:p>
            <a:r>
              <a:rPr lang="en-US" sz="1200" b="0" dirty="0" smtClean="0"/>
              <a:t>The required start-dates are determined based  on pre-defined finish-dates.</a:t>
            </a:r>
          </a:p>
          <a:p>
            <a:r>
              <a:rPr lang="en-US" sz="1200" dirty="0" smtClean="0"/>
              <a:t>Start of the Calculation: </a:t>
            </a:r>
          </a:p>
          <a:p>
            <a:r>
              <a:rPr lang="en-US" sz="1200" b="0" dirty="0" smtClean="0"/>
              <a:t>Requirement for the Finished Product</a:t>
            </a:r>
          </a:p>
          <a:p>
            <a:r>
              <a:rPr lang="en-US" sz="1200" b="0" dirty="0" smtClean="0"/>
              <a:t>Dependent Start-Date is based on the consumption date of the component which goes into the product that causes the requirement</a:t>
            </a:r>
            <a:endParaRPr lang="en-US" sz="1200" b="0" dirty="0"/>
          </a:p>
        </p:txBody>
      </p:sp>
      <p:graphicFrame>
        <p:nvGraphicFramePr>
          <p:cNvPr id="4" name="Diagram 3"/>
          <p:cNvGraphicFramePr/>
          <p:nvPr/>
        </p:nvGraphicFramePr>
        <p:xfrm>
          <a:off x="0" y="379187"/>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p:cNvPicPr>
            <a:picLocks noChangeAspect="1" noChangeArrowheads="1"/>
          </p:cNvPicPr>
          <p:nvPr/>
        </p:nvPicPr>
        <p:blipFill>
          <a:blip r:embed="rId7"/>
          <a:srcRect/>
          <a:stretch>
            <a:fillRect/>
          </a:stretch>
        </p:blipFill>
        <p:spPr bwMode="auto">
          <a:xfrm>
            <a:off x="1074058" y="3294743"/>
            <a:ext cx="4990686" cy="32874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sz="2000" smtClean="0"/>
              <a:t>Concept of Production Planning &amp; Detail Scheduling</a:t>
            </a:r>
            <a:endParaRPr lang="en-US" sz="2000" dirty="0"/>
          </a:p>
        </p:txBody>
      </p:sp>
      <p:pic>
        <p:nvPicPr>
          <p:cNvPr id="1026" name="Picture 2"/>
          <p:cNvPicPr>
            <a:picLocks noChangeAspect="1" noChangeArrowheads="1"/>
          </p:cNvPicPr>
          <p:nvPr/>
        </p:nvPicPr>
        <p:blipFill>
          <a:blip r:embed="rId2"/>
          <a:srcRect/>
          <a:stretch>
            <a:fillRect/>
          </a:stretch>
        </p:blipFill>
        <p:spPr bwMode="auto">
          <a:xfrm>
            <a:off x="87084" y="1359351"/>
            <a:ext cx="8800507" cy="5259162"/>
          </a:xfrm>
          <a:prstGeom prst="rect">
            <a:avLst/>
          </a:prstGeom>
          <a:noFill/>
          <a:ln w="9525">
            <a:noFill/>
            <a:miter lim="800000"/>
            <a:headEnd/>
            <a:tailEnd/>
          </a:ln>
          <a:effectLst/>
        </p:spPr>
      </p:pic>
      <p:graphicFrame>
        <p:nvGraphicFramePr>
          <p:cNvPr id="4" name="Diagram 3"/>
          <p:cNvGraphicFramePr/>
          <p:nvPr/>
        </p:nvGraphicFramePr>
        <p:xfrm>
          <a:off x="7835900" y="1612901"/>
          <a:ext cx="13081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MTO &amp; MTS</a:t>
            </a:r>
            <a:endParaRPr lang="en-US" dirty="0"/>
          </a:p>
        </p:txBody>
      </p:sp>
      <p:sp>
        <p:nvSpPr>
          <p:cNvPr id="3" name="Content Placeholder 2"/>
          <p:cNvSpPr>
            <a:spLocks noGrp="1"/>
          </p:cNvSpPr>
          <p:nvPr>
            <p:ph idx="1"/>
          </p:nvPr>
        </p:nvSpPr>
        <p:spPr>
          <a:xfrm>
            <a:off x="1071562" y="1378858"/>
            <a:ext cx="7782151" cy="4245882"/>
          </a:xfrm>
        </p:spPr>
        <p:txBody>
          <a:bodyPr/>
          <a:lstStyle/>
          <a:p>
            <a:r>
              <a:rPr lang="en-US" sz="1600" dirty="0" smtClean="0"/>
              <a:t>Make to Stock (MTS): </a:t>
            </a:r>
            <a:r>
              <a:rPr lang="en-US" sz="1600" b="0" dirty="0" smtClean="0"/>
              <a:t>your customers are supplied from available stock. If the quantities in stock are too low to fulfill the order, a Purchase Order (according the minimum stock rules) will be generated in order to get the products required. Example: a classic distributor</a:t>
            </a:r>
          </a:p>
          <a:p>
            <a:r>
              <a:rPr lang="en-US" sz="1600" dirty="0" smtClean="0"/>
              <a:t>Make to Order (MTO): </a:t>
            </a:r>
            <a:r>
              <a:rPr lang="en-US" sz="1600" b="0" dirty="0" smtClean="0"/>
              <a:t>when a customer order is confirmed, you procure or manufacture the products for this order. A customer order ‘Make to Order’ will not modify stock in the medium term because you restock with the exact amount that was ordered. Example: computers from a large supplier assembled on demand</a:t>
            </a:r>
          </a:p>
          <a:p>
            <a:r>
              <a:rPr lang="en-US" sz="1600" dirty="0" smtClean="0"/>
              <a:t>Note</a:t>
            </a:r>
            <a:r>
              <a:rPr lang="en-US" sz="1600" b="0" dirty="0" smtClean="0"/>
              <a:t>: The Make to Stock logistical approach is usually used for high volumes and when the demand is seasonal or otherwise easy to forecast. The Make to Order approach is used for products that are measured, or very expensive to stock or have a short restocking time.</a:t>
            </a:r>
            <a:endParaRPr lang="en-US" sz="1600" b="0" dirty="0"/>
          </a:p>
        </p:txBody>
      </p:sp>
      <p:graphicFrame>
        <p:nvGraphicFramePr>
          <p:cNvPr id="4" name="Diagram 3"/>
          <p:cNvGraphicFramePr/>
          <p:nvPr/>
        </p:nvGraphicFramePr>
        <p:xfrm>
          <a:off x="0" y="1859645"/>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99" y="501877"/>
            <a:ext cx="5364843" cy="609600"/>
          </a:xfrm>
        </p:spPr>
        <p:txBody>
          <a:bodyPr>
            <a:normAutofit fontScale="90000"/>
          </a:bodyPr>
          <a:lstStyle/>
          <a:p>
            <a:r>
              <a:rPr smtClean="0"/>
              <a:t>MTO &amp; MTS scenario for </a:t>
            </a:r>
            <a:br>
              <a:rPr smtClean="0"/>
            </a:br>
            <a:r>
              <a:rPr smtClean="0"/>
              <a:t>Product type Stockable</a:t>
            </a:r>
            <a:endParaRPr lang="en-US" dirty="0"/>
          </a:p>
        </p:txBody>
      </p:sp>
      <p:graphicFrame>
        <p:nvGraphicFramePr>
          <p:cNvPr id="4" name="Diagram 3"/>
          <p:cNvGraphicFramePr/>
          <p:nvPr/>
        </p:nvGraphicFramePr>
        <p:xfrm>
          <a:off x="0" y="1177474"/>
          <a:ext cx="100874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p:cNvPicPr>
            <a:picLocks noChangeAspect="1" noChangeArrowheads="1"/>
          </p:cNvPicPr>
          <p:nvPr/>
        </p:nvPicPr>
        <p:blipFill>
          <a:blip r:embed="rId7"/>
          <a:srcRect/>
          <a:stretch>
            <a:fillRect/>
          </a:stretch>
        </p:blipFill>
        <p:spPr bwMode="auto">
          <a:xfrm>
            <a:off x="5331097" y="747124"/>
            <a:ext cx="3701143" cy="1409700"/>
          </a:xfrm>
          <a:prstGeom prst="rect">
            <a:avLst/>
          </a:prstGeom>
          <a:noFill/>
          <a:ln w="9525">
            <a:noFill/>
            <a:miter lim="800000"/>
            <a:headEnd/>
            <a:tailEnd/>
          </a:ln>
          <a:effectLst/>
        </p:spPr>
      </p:pic>
      <p:sp>
        <p:nvSpPr>
          <p:cNvPr id="7" name="Content Placeholder 6"/>
          <p:cNvSpPr>
            <a:spLocks noGrp="1"/>
          </p:cNvSpPr>
          <p:nvPr>
            <p:ph idx="1"/>
          </p:nvPr>
        </p:nvSpPr>
        <p:spPr/>
        <p:txBody>
          <a:bodyPr/>
          <a:lstStyle/>
          <a:p>
            <a:endParaRPr lang="en-US"/>
          </a:p>
        </p:txBody>
      </p:sp>
      <p:graphicFrame>
        <p:nvGraphicFramePr>
          <p:cNvPr id="8" name="Content Placeholder 5"/>
          <p:cNvGraphicFramePr>
            <a:graphicFrameLocks/>
          </p:cNvGraphicFramePr>
          <p:nvPr>
            <p:extLst>
              <p:ext uri="{D42A27DB-BD31-4B8C-83A1-F6EECF244321}">
                <p14:modId xmlns:p14="http://schemas.microsoft.com/office/powerpoint/2010/main" val="579081341"/>
              </p:ext>
            </p:extLst>
          </p:nvPr>
        </p:nvGraphicFramePr>
        <p:xfrm>
          <a:off x="926644" y="2136504"/>
          <a:ext cx="8217356" cy="4480560"/>
        </p:xfrm>
        <a:graphic>
          <a:graphicData uri="http://schemas.openxmlformats.org/drawingml/2006/table">
            <a:tbl>
              <a:tblPr firstRow="1" bandRow="1">
                <a:tableStyleId>{5C22544A-7EE6-4342-B048-85BDC9FD1C3A}</a:tableStyleId>
              </a:tblPr>
              <a:tblGrid>
                <a:gridCol w="834655"/>
                <a:gridCol w="3178279"/>
                <a:gridCol w="3056406"/>
                <a:gridCol w="1148016"/>
              </a:tblGrid>
              <a:tr h="462749">
                <a:tc>
                  <a:txBody>
                    <a:bodyPr/>
                    <a:lstStyle/>
                    <a:p>
                      <a:r>
                        <a:rPr lang="en-US" dirty="0" smtClean="0"/>
                        <a:t>Supply\ Proc</a:t>
                      </a:r>
                      <a:endParaRPr lang="en-US" dirty="0"/>
                    </a:p>
                  </a:txBody>
                  <a:tcPr>
                    <a:solidFill>
                      <a:srgbClr val="FFC000"/>
                    </a:solidFill>
                  </a:tcPr>
                </a:tc>
                <a:tc>
                  <a:txBody>
                    <a:bodyPr/>
                    <a:lstStyle/>
                    <a:p>
                      <a:pPr algn="ctr"/>
                      <a:r>
                        <a:rPr lang="en-US" dirty="0" smtClean="0"/>
                        <a:t>MTS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i="1" dirty="0" smtClean="0"/>
                        <a:t>Trigger is Forecast</a:t>
                      </a:r>
                      <a:r>
                        <a:rPr lang="en-US" sz="1600" b="1" i="1" baseline="0" dirty="0" smtClean="0"/>
                        <a:t> and Sale Demand (SO)</a:t>
                      </a:r>
                      <a:endParaRPr lang="en-US" sz="1600" b="1" i="1" dirty="0" smtClean="0"/>
                    </a:p>
                    <a:p>
                      <a:endParaRPr lang="en-US" dirty="0"/>
                    </a:p>
                  </a:txBody>
                  <a:tcPr/>
                </a:tc>
                <a:tc>
                  <a:txBody>
                    <a:bodyPr/>
                    <a:lstStyle/>
                    <a:p>
                      <a:pPr algn="ctr"/>
                      <a:r>
                        <a:rPr lang="en-US" dirty="0" smtClean="0"/>
                        <a:t>MTO</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dirty="0" smtClean="0"/>
                        <a:t>Trigger is Sale Demand and</a:t>
                      </a:r>
                      <a:r>
                        <a:rPr lang="en-US" sz="1600" i="1" baseline="0" dirty="0" smtClean="0"/>
                        <a:t> Dependent Requirement</a:t>
                      </a:r>
                      <a:endParaRPr lang="en-US" sz="1600" i="1" dirty="0" smtClean="0"/>
                    </a:p>
                    <a:p>
                      <a:endParaRPr lang="en-US" dirty="0"/>
                    </a:p>
                  </a:txBody>
                  <a:tcPr/>
                </a:tc>
                <a:tc>
                  <a:txBody>
                    <a:bodyPr/>
                    <a:lstStyle/>
                    <a:p>
                      <a:pPr algn="ctr"/>
                      <a:r>
                        <a:rPr lang="en-US" sz="1400" dirty="0" smtClean="0"/>
                        <a:t>Company</a:t>
                      </a:r>
                      <a:r>
                        <a:rPr lang="en-US" sz="1400" baseline="0" dirty="0" smtClean="0"/>
                        <a:t> type</a:t>
                      </a:r>
                      <a:endParaRPr lang="en-US" sz="1400" dirty="0"/>
                    </a:p>
                  </a:txBody>
                  <a:tcPr/>
                </a:tc>
              </a:tr>
              <a:tr h="1683656">
                <a:tc>
                  <a:txBody>
                    <a:bodyPr/>
                    <a:lstStyle/>
                    <a:p>
                      <a:pPr algn="ctr"/>
                      <a:r>
                        <a:rPr lang="en-US" b="1" dirty="0" smtClean="0">
                          <a:solidFill>
                            <a:schemeClr val="bg1"/>
                          </a:solidFill>
                        </a:rPr>
                        <a:t>Buy</a:t>
                      </a:r>
                      <a:endParaRPr lang="en-US" b="1" dirty="0">
                        <a:solidFill>
                          <a:schemeClr val="bg1"/>
                        </a:solidFill>
                      </a:endParaRPr>
                    </a:p>
                  </a:txBody>
                  <a:tcPr vert="vert270" anchor="ctr">
                    <a:solidFill>
                      <a:schemeClr val="accent1"/>
                    </a:solidFill>
                  </a:tcPr>
                </a:tc>
                <a:tc>
                  <a:txBody>
                    <a:bodyPr/>
                    <a:lstStyle/>
                    <a:p>
                      <a:r>
                        <a:rPr lang="en-US" sz="1200" b="1" dirty="0" smtClean="0"/>
                        <a:t>Check Stock first </a:t>
                      </a:r>
                      <a:r>
                        <a:rPr lang="en-US" sz="1200" b="0" dirty="0" smtClean="0"/>
                        <a:t>(warning if not enough)</a:t>
                      </a:r>
                    </a:p>
                    <a:p>
                      <a:r>
                        <a:rPr lang="en-US" sz="1200" dirty="0" smtClean="0"/>
                        <a:t>When not enough</a:t>
                      </a:r>
                      <a:r>
                        <a:rPr lang="en-US" sz="1200" baseline="0" dirty="0" smtClean="0"/>
                        <a:t> in stock </a:t>
                      </a:r>
                    </a:p>
                    <a:p>
                      <a:r>
                        <a:rPr lang="en-US" sz="1200" b="1" baseline="0" dirty="0" smtClean="0"/>
                        <a:t>-&gt; Buy</a:t>
                      </a:r>
                    </a:p>
                    <a:p>
                      <a:pPr>
                        <a:buFont typeface="Arial" pitchFamily="34" charset="0"/>
                        <a:buChar char="•"/>
                      </a:pPr>
                      <a:r>
                        <a:rPr lang="en-US" sz="1200" baseline="0" dirty="0" smtClean="0"/>
                        <a:t>Buy with manual quantity (MPS)</a:t>
                      </a:r>
                    </a:p>
                    <a:p>
                      <a:pPr>
                        <a:buFont typeface="Arial" pitchFamily="34" charset="0"/>
                        <a:buChar char="•"/>
                      </a:pPr>
                      <a:r>
                        <a:rPr lang="en-US" sz="1200" b="0" baseline="0" dirty="0" smtClean="0"/>
                        <a:t>Buy with Re-Order Point </a:t>
                      </a:r>
                    </a:p>
                    <a:p>
                      <a:pPr>
                        <a:buFont typeface="Arial" pitchFamily="34" charset="0"/>
                        <a:buNone/>
                      </a:pPr>
                      <a:r>
                        <a:rPr lang="en-US" sz="1200" b="1" baseline="0" dirty="0" smtClean="0"/>
                        <a:t>-&gt;Purchase Order creation </a:t>
                      </a:r>
                      <a:r>
                        <a:rPr lang="en-US" sz="1200" b="0" baseline="0" dirty="0" smtClean="0"/>
                        <a:t>with consideration of </a:t>
                      </a:r>
                      <a:r>
                        <a:rPr lang="en-US" sz="1200" b="1" baseline="0" dirty="0" smtClean="0"/>
                        <a:t>Oder Point Rule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dk1"/>
                          </a:solidFill>
                          <a:latin typeface="+mn-lt"/>
                          <a:ea typeface="+mn-ea"/>
                          <a:cs typeface="+mn-cs"/>
                        </a:rPr>
                        <a:t>Don’t check Stock</a:t>
                      </a:r>
                    </a:p>
                    <a:p>
                      <a:pPr marL="0" algn="l" defTabSz="914400" rtl="0" eaLnBrk="1" latinLnBrk="0" hangingPunct="1"/>
                      <a:r>
                        <a:rPr lang="en-US" sz="1200" kern="1200" dirty="0" smtClean="0">
                          <a:solidFill>
                            <a:schemeClr val="dk1"/>
                          </a:solidFill>
                          <a:latin typeface="+mn-lt"/>
                          <a:ea typeface="+mn-ea"/>
                          <a:cs typeface="+mn-cs"/>
                        </a:rPr>
                        <a:t>(because we don’t stock it before hand)</a:t>
                      </a:r>
                    </a:p>
                    <a:p>
                      <a:pPr marL="0" algn="l" defTabSz="914400" rtl="0" eaLnBrk="1" latinLnBrk="0" hangingPunct="1"/>
                      <a:r>
                        <a:rPr lang="en-US" sz="1200" b="1" kern="1200" dirty="0" smtClean="0">
                          <a:solidFill>
                            <a:schemeClr val="dk1"/>
                          </a:solidFill>
                          <a:latin typeface="+mn-lt"/>
                          <a:ea typeface="+mn-ea"/>
                          <a:cs typeface="+mn-cs"/>
                        </a:rPr>
                        <a:t>-&gt; Buy</a:t>
                      </a:r>
                    </a:p>
                    <a:p>
                      <a:pPr marL="0" algn="l" defTabSz="914400" rtl="0" eaLnBrk="1" latinLnBrk="0" hangingPunct="1">
                        <a:buFont typeface="Arial" pitchFamily="34" charset="0"/>
                        <a:buChar char="•"/>
                      </a:pPr>
                      <a:r>
                        <a:rPr lang="en-US" sz="1200" kern="1200" dirty="0" smtClean="0">
                          <a:solidFill>
                            <a:schemeClr val="dk1"/>
                          </a:solidFill>
                          <a:latin typeface="+mn-lt"/>
                          <a:ea typeface="+mn-ea"/>
                          <a:cs typeface="+mn-cs"/>
                        </a:rPr>
                        <a:t>Buy with manual quantity (MPS)</a:t>
                      </a:r>
                    </a:p>
                    <a:p>
                      <a:pPr marL="0" algn="l" defTabSz="914400" rtl="0" eaLnBrk="1" latinLnBrk="0" hangingPunct="1">
                        <a:buFont typeface="Arial" pitchFamily="34" charset="0"/>
                        <a:buChar char="•"/>
                      </a:pPr>
                      <a:r>
                        <a:rPr lang="en-US" sz="1200" kern="1200" dirty="0" smtClean="0">
                          <a:solidFill>
                            <a:schemeClr val="dk1"/>
                          </a:solidFill>
                          <a:latin typeface="+mn-lt"/>
                          <a:ea typeface="+mn-ea"/>
                          <a:cs typeface="+mn-cs"/>
                        </a:rPr>
                        <a:t>Buy with Re-Order Point </a:t>
                      </a:r>
                    </a:p>
                    <a:p>
                      <a:pPr marL="0" algn="l" defTabSz="914400" rtl="0" eaLnBrk="1" latinLnBrk="0" hangingPunct="1">
                        <a:buFont typeface="Arial" pitchFamily="34" charset="0"/>
                        <a:buNone/>
                      </a:pPr>
                      <a:r>
                        <a:rPr lang="en-US" sz="1200" b="1" kern="1200" dirty="0" smtClean="0">
                          <a:solidFill>
                            <a:schemeClr val="dk1"/>
                          </a:solidFill>
                          <a:latin typeface="+mn-lt"/>
                          <a:ea typeface="+mn-ea"/>
                          <a:cs typeface="+mn-cs"/>
                        </a:rPr>
                        <a:t>-&gt;Purchase Order creation </a:t>
                      </a:r>
                      <a:r>
                        <a:rPr lang="en-US" sz="1200" b="0" kern="1200" dirty="0" smtClean="0">
                          <a:solidFill>
                            <a:schemeClr val="dk1"/>
                          </a:solidFill>
                          <a:latin typeface="+mn-lt"/>
                          <a:ea typeface="+mn-ea"/>
                          <a:cs typeface="+mn-cs"/>
                        </a:rPr>
                        <a:t>with the number </a:t>
                      </a:r>
                      <a:r>
                        <a:rPr lang="en-US" sz="1200" b="1" kern="1200" dirty="0" smtClean="0">
                          <a:solidFill>
                            <a:schemeClr val="dk1"/>
                          </a:solidFill>
                          <a:latin typeface="+mn-lt"/>
                          <a:ea typeface="+mn-ea"/>
                          <a:cs typeface="+mn-cs"/>
                        </a:rPr>
                        <a:t>=</a:t>
                      </a:r>
                      <a:r>
                        <a:rPr lang="en-US" sz="1200" b="1" kern="1200" baseline="0" dirty="0" smtClean="0">
                          <a:solidFill>
                            <a:schemeClr val="dk1"/>
                          </a:solidFill>
                          <a:latin typeface="+mn-lt"/>
                          <a:ea typeface="+mn-ea"/>
                          <a:cs typeface="+mn-cs"/>
                        </a:rPr>
                        <a:t> need (w/o OP rule) </a:t>
                      </a:r>
                      <a:r>
                        <a:rPr lang="en-US" sz="1200" b="0" kern="1200" baseline="0" dirty="0" smtClean="0">
                          <a:solidFill>
                            <a:schemeClr val="dk1"/>
                          </a:solidFill>
                          <a:latin typeface="+mn-lt"/>
                          <a:ea typeface="+mn-ea"/>
                          <a:cs typeface="+mn-cs"/>
                        </a:rPr>
                        <a:t>or</a:t>
                      </a:r>
                      <a:r>
                        <a:rPr lang="en-US" sz="1200" b="1" kern="1200" baseline="0" dirty="0" smtClean="0">
                          <a:solidFill>
                            <a:schemeClr val="dk1"/>
                          </a:solidFill>
                          <a:latin typeface="+mn-lt"/>
                          <a:ea typeface="+mn-ea"/>
                          <a:cs typeface="+mn-cs"/>
                        </a:rPr>
                        <a:t>  Order Point consideration</a:t>
                      </a:r>
                      <a:endParaRPr lang="en-US" sz="1200" b="1" kern="1200" dirty="0">
                        <a:solidFill>
                          <a:schemeClr val="dk1"/>
                        </a:solidFill>
                        <a:latin typeface="+mn-lt"/>
                        <a:ea typeface="+mn-ea"/>
                        <a:cs typeface="+mn-cs"/>
                      </a:endParaRPr>
                    </a:p>
                  </a:txBody>
                  <a:tcPr/>
                </a:tc>
                <a:tc>
                  <a:txBody>
                    <a:bodyPr/>
                    <a:lstStyle/>
                    <a:p>
                      <a:pPr marL="0" algn="ctr" defTabSz="914400" rtl="0" eaLnBrk="1" latinLnBrk="0" hangingPunct="1">
                        <a:buFont typeface="Arial" pitchFamily="34" charset="0"/>
                        <a:buNone/>
                      </a:pPr>
                      <a:r>
                        <a:rPr lang="en-US" sz="1400" b="1" kern="1200" dirty="0" smtClean="0">
                          <a:solidFill>
                            <a:schemeClr val="dk1"/>
                          </a:solidFill>
                          <a:latin typeface="+mn-lt"/>
                          <a:ea typeface="+mn-ea"/>
                          <a:cs typeface="+mn-cs"/>
                        </a:rPr>
                        <a:t>Commercial</a:t>
                      </a:r>
                      <a:endParaRPr lang="en-US" sz="1200" b="1" kern="1200" dirty="0">
                        <a:solidFill>
                          <a:schemeClr val="dk1"/>
                        </a:solidFill>
                        <a:latin typeface="+mn-lt"/>
                        <a:ea typeface="+mn-ea"/>
                        <a:cs typeface="+mn-cs"/>
                      </a:endParaRPr>
                    </a:p>
                  </a:txBody>
                  <a:tcPr vert="vert270" anchor="ctr"/>
                </a:tc>
              </a:tr>
              <a:tr h="1325411">
                <a:tc>
                  <a:txBody>
                    <a:bodyPr/>
                    <a:lstStyle/>
                    <a:p>
                      <a:pPr algn="ctr"/>
                      <a:r>
                        <a:rPr lang="en-US" b="1" dirty="0" smtClean="0">
                          <a:solidFill>
                            <a:schemeClr val="bg1"/>
                          </a:solidFill>
                        </a:rPr>
                        <a:t>Produce</a:t>
                      </a:r>
                      <a:endParaRPr lang="en-US" b="1" dirty="0">
                        <a:solidFill>
                          <a:schemeClr val="bg1"/>
                        </a:solidFill>
                      </a:endParaRPr>
                    </a:p>
                  </a:txBody>
                  <a:tcPr vert="vert27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Check Stock first </a:t>
                      </a:r>
                      <a:r>
                        <a:rPr lang="en-US" sz="1200" b="0" dirty="0" smtClean="0"/>
                        <a:t>(warning if not enough)</a:t>
                      </a:r>
                    </a:p>
                    <a:p>
                      <a:r>
                        <a:rPr lang="en-US" sz="1200" dirty="0" smtClean="0"/>
                        <a:t>When not enough in stock </a:t>
                      </a:r>
                    </a:p>
                    <a:p>
                      <a:r>
                        <a:rPr lang="en-US" sz="1200" b="1" dirty="0" smtClean="0"/>
                        <a:t>-&gt; Produce</a:t>
                      </a:r>
                    </a:p>
                    <a:p>
                      <a:r>
                        <a:rPr lang="en-US" sz="1200" b="1" dirty="0" smtClean="0"/>
                        <a:t>-&gt; Production Order &amp;</a:t>
                      </a:r>
                      <a:r>
                        <a:rPr lang="en-US" sz="1200" b="1" baseline="0" dirty="0" smtClean="0"/>
                        <a:t> Purchase Order for missing part</a:t>
                      </a:r>
                      <a:r>
                        <a:rPr lang="en-US" sz="1200" b="1" dirty="0" smtClean="0"/>
                        <a:t>(manufacturing Order)</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dk1"/>
                          </a:solidFill>
                          <a:latin typeface="+mn-lt"/>
                          <a:ea typeface="+mn-ea"/>
                          <a:cs typeface="+mn-cs"/>
                        </a:rPr>
                        <a:t>Don’t check Stock</a:t>
                      </a:r>
                    </a:p>
                    <a:p>
                      <a:r>
                        <a:rPr lang="en-US" sz="1200" dirty="0" smtClean="0"/>
                        <a:t>(because</a:t>
                      </a:r>
                      <a:r>
                        <a:rPr lang="en-US" sz="1200" baseline="0" dirty="0" smtClean="0"/>
                        <a:t> we don’t stock it before hand)</a:t>
                      </a:r>
                      <a:endParaRPr lang="en-US" sz="1200" dirty="0" smtClean="0"/>
                    </a:p>
                    <a:p>
                      <a:r>
                        <a:rPr lang="en-US" sz="1200" b="1" baseline="0" dirty="0" smtClean="0"/>
                        <a:t>-&gt; Produce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-&gt; Production Order  &amp; </a:t>
                      </a:r>
                      <a:r>
                        <a:rPr lang="en-US" sz="1200" b="1" baseline="0" dirty="0" smtClean="0"/>
                        <a:t>Purchase Order for missing part</a:t>
                      </a:r>
                      <a:r>
                        <a:rPr lang="en-US" sz="1200" b="1" dirty="0" smtClean="0"/>
                        <a:t> (manufacturing Order)</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t>Manufacturing</a:t>
                      </a:r>
                      <a:endParaRPr lang="en-US" sz="1400" b="0" dirty="0"/>
                    </a:p>
                  </a:txBody>
                  <a:tcPr vert="vert270" anchor="ct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2248" y="2488293"/>
            <a:ext cx="5430838" cy="3673475"/>
          </a:xfrm>
        </p:spPr>
        <p:txBody>
          <a:bodyPr/>
          <a:lstStyle/>
          <a:p>
            <a:pPr>
              <a:buNone/>
            </a:pPr>
            <a:r>
              <a:rPr lang="en-US" sz="4000" dirty="0" smtClean="0"/>
              <a:t>Business Process of Production Planning &amp; Detail Scheduling</a:t>
            </a:r>
            <a:endParaRPr lang="en-US" sz="4000" dirty="0"/>
          </a:p>
        </p:txBody>
      </p:sp>
      <p:graphicFrame>
        <p:nvGraphicFramePr>
          <p:cNvPr id="7" name="Diagram 6"/>
          <p:cNvGraphicFramePr/>
          <p:nvPr/>
        </p:nvGraphicFramePr>
        <p:xfrm>
          <a:off x="0" y="1364342"/>
          <a:ext cx="3933371" cy="3470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Production planning &amp; Detail scheduling processes</a:t>
            </a:r>
            <a:endParaRPr lang="en-US" dirty="0"/>
          </a:p>
        </p:txBody>
      </p:sp>
      <p:graphicFrame>
        <p:nvGraphicFramePr>
          <p:cNvPr id="4" name="Diagram 3"/>
          <p:cNvGraphicFramePr/>
          <p:nvPr/>
        </p:nvGraphicFramePr>
        <p:xfrm>
          <a:off x="0" y="1567543"/>
          <a:ext cx="1008742" cy="4356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2"/>
          <p:cNvSpPr>
            <a:spLocks noGrp="1"/>
          </p:cNvSpPr>
          <p:nvPr>
            <p:ph idx="1"/>
          </p:nvPr>
        </p:nvSpPr>
        <p:spPr>
          <a:xfrm>
            <a:off x="5411335" y="1849663"/>
            <a:ext cx="3993922" cy="3673475"/>
          </a:xfrm>
        </p:spPr>
        <p:txBody>
          <a:bodyPr/>
          <a:lstStyle/>
          <a:p>
            <a:r>
              <a:rPr lang="en-US" sz="1600" dirty="0" smtClean="0"/>
              <a:t>Master data:</a:t>
            </a:r>
          </a:p>
          <a:p>
            <a:pPr lvl="1">
              <a:buFont typeface="Wingdings" pitchFamily="2" charset="2"/>
              <a:buChar char="ü"/>
            </a:pPr>
            <a:r>
              <a:rPr lang="en-US" sz="2000" dirty="0" smtClean="0"/>
              <a:t> </a:t>
            </a:r>
            <a:r>
              <a:rPr lang="en-US" sz="1800" dirty="0" smtClean="0"/>
              <a:t>Bill of Material</a:t>
            </a:r>
          </a:p>
          <a:p>
            <a:pPr lvl="1">
              <a:buFont typeface="Wingdings" pitchFamily="2" charset="2"/>
              <a:buChar char="ü"/>
            </a:pPr>
            <a:r>
              <a:rPr lang="en-US" sz="1800" dirty="0" smtClean="0"/>
              <a:t> Work Center</a:t>
            </a:r>
          </a:p>
          <a:p>
            <a:pPr lvl="1">
              <a:buFont typeface="Wingdings" pitchFamily="2" charset="2"/>
              <a:buChar char="ü"/>
            </a:pPr>
            <a:r>
              <a:rPr lang="en-US" sz="1800" dirty="0" smtClean="0"/>
              <a:t> Routing</a:t>
            </a:r>
          </a:p>
          <a:p>
            <a:r>
              <a:rPr lang="en-US" sz="1600" dirty="0" smtClean="0"/>
              <a:t>Transaction data: </a:t>
            </a:r>
          </a:p>
          <a:p>
            <a:pPr lvl="1">
              <a:buFont typeface="Wingdings" pitchFamily="2" charset="2"/>
              <a:buChar char="ü"/>
            </a:pPr>
            <a:r>
              <a:rPr lang="en-US" sz="1800" dirty="0" smtClean="0"/>
              <a:t>Forecasting Record</a:t>
            </a:r>
          </a:p>
          <a:p>
            <a:pPr lvl="1">
              <a:buFont typeface="Wingdings" pitchFamily="2" charset="2"/>
              <a:buChar char="ü"/>
            </a:pPr>
            <a:r>
              <a:rPr lang="en-US" sz="1800" dirty="0" smtClean="0"/>
              <a:t>Master Production Scheduling Records</a:t>
            </a:r>
          </a:p>
          <a:p>
            <a:pPr lvl="1">
              <a:buFont typeface="Wingdings" pitchFamily="2" charset="2"/>
              <a:buChar char="ü"/>
            </a:pPr>
            <a:r>
              <a:rPr lang="en-US" sz="1800" dirty="0" smtClean="0"/>
              <a:t>Production Order (Manufacturing Order)</a:t>
            </a:r>
            <a:endParaRPr lang="en-US" sz="1800" dirty="0"/>
          </a:p>
        </p:txBody>
      </p:sp>
      <p:pic>
        <p:nvPicPr>
          <p:cNvPr id="7" name="Picture 2"/>
          <p:cNvPicPr>
            <a:picLocks noChangeAspect="1" noChangeArrowheads="1"/>
          </p:cNvPicPr>
          <p:nvPr/>
        </p:nvPicPr>
        <p:blipFill>
          <a:blip r:embed="rId7"/>
          <a:srcRect/>
          <a:stretch>
            <a:fillRect/>
          </a:stretch>
        </p:blipFill>
        <p:spPr bwMode="auto">
          <a:xfrm>
            <a:off x="1103085" y="1373866"/>
            <a:ext cx="4180116" cy="52591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smtClean="0"/>
              <a:t>Forecasting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89755909"/>
              </p:ext>
            </p:extLst>
          </p:nvPr>
        </p:nvGraphicFramePr>
        <p:xfrm>
          <a:off x="284162" y="1422400"/>
          <a:ext cx="8123238" cy="505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55429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Forecasting</a:t>
            </a:r>
            <a:endParaRPr lang="en-US" dirty="0"/>
          </a:p>
        </p:txBody>
      </p:sp>
      <p:sp>
        <p:nvSpPr>
          <p:cNvPr id="7" name="Content Placeholder 2"/>
          <p:cNvSpPr>
            <a:spLocks noGrp="1"/>
          </p:cNvSpPr>
          <p:nvPr>
            <p:ph idx="1"/>
          </p:nvPr>
        </p:nvSpPr>
        <p:spPr>
          <a:xfrm>
            <a:off x="1506992" y="1472293"/>
            <a:ext cx="3587523" cy="4826907"/>
          </a:xfrm>
        </p:spPr>
        <p:txBody>
          <a:bodyPr/>
          <a:lstStyle/>
          <a:p>
            <a:pPr>
              <a:tabLst>
                <a:tab pos="1971675" algn="l"/>
              </a:tabLst>
            </a:pPr>
            <a:r>
              <a:rPr lang="en-US" b="0" dirty="0" smtClean="0"/>
              <a:t>Forecasting is the foundation of a reliable SOP</a:t>
            </a:r>
          </a:p>
          <a:p>
            <a:pPr>
              <a:tabLst>
                <a:tab pos="1971675" algn="l"/>
              </a:tabLst>
            </a:pPr>
            <a:r>
              <a:rPr lang="en-US" b="0" dirty="0" smtClean="0"/>
              <a:t>Accurate forecasts are essential in the manufacturing sector</a:t>
            </a:r>
          </a:p>
          <a:p>
            <a:pPr>
              <a:tabLst>
                <a:tab pos="1971675" algn="l"/>
              </a:tabLst>
            </a:pPr>
            <a:r>
              <a:rPr lang="en-US" b="0" dirty="0" smtClean="0"/>
              <a:t>Overstocked &amp; </a:t>
            </a:r>
            <a:r>
              <a:rPr lang="en-US" b="0" dirty="0" err="1" smtClean="0"/>
              <a:t>understocked</a:t>
            </a:r>
            <a:r>
              <a:rPr lang="en-US" b="0" dirty="0" smtClean="0"/>
              <a:t> warehouses result in the same thing</a:t>
            </a:r>
            <a:r>
              <a:rPr lang="en-US" dirty="0" smtClean="0"/>
              <a:t>: a loss in profits.</a:t>
            </a:r>
          </a:p>
          <a:p>
            <a:pPr>
              <a:tabLst>
                <a:tab pos="1971675" algn="l"/>
              </a:tabLst>
            </a:pPr>
            <a:r>
              <a:rPr lang="en-US" b="0" dirty="0" smtClean="0"/>
              <a:t>Forecasts are </a:t>
            </a:r>
            <a:r>
              <a:rPr lang="en-US" dirty="0" smtClean="0"/>
              <a:t>ALWAYS WRONG</a:t>
            </a:r>
          </a:p>
          <a:p>
            <a:endParaRPr lang="en-US" b="0" dirty="0"/>
          </a:p>
        </p:txBody>
      </p:sp>
      <p:pic>
        <p:nvPicPr>
          <p:cNvPr id="8" name="Picture 4" descr="Every result a surprise!"/>
          <p:cNvPicPr>
            <a:picLocks noChangeAspect="1" noChangeArrowheads="1"/>
          </p:cNvPicPr>
          <p:nvPr/>
        </p:nvPicPr>
        <p:blipFill>
          <a:blip r:embed="rId3"/>
          <a:srcRect/>
          <a:stretch>
            <a:fillRect/>
          </a:stretch>
        </p:blipFill>
        <p:spPr bwMode="gray">
          <a:xfrm>
            <a:off x="5359400" y="2705100"/>
            <a:ext cx="3784600" cy="4152900"/>
          </a:xfrm>
          <a:prstGeom prst="rect">
            <a:avLst/>
          </a:prstGeom>
          <a:noFill/>
          <a:ln w="12700" algn="ctr">
            <a:noFill/>
            <a:miter lim="800000"/>
            <a:headEnd/>
            <a:tailEnd/>
          </a:ln>
        </p:spPr>
      </p:pic>
      <p:pic>
        <p:nvPicPr>
          <p:cNvPr id="4098" name="Picture 2"/>
          <p:cNvPicPr>
            <a:picLocks noChangeAspect="1" noChangeArrowheads="1"/>
          </p:cNvPicPr>
          <p:nvPr/>
        </p:nvPicPr>
        <p:blipFill>
          <a:blip r:embed="rId4"/>
          <a:srcRect/>
          <a:stretch>
            <a:fillRect/>
          </a:stretch>
        </p:blipFill>
        <p:spPr bwMode="auto">
          <a:xfrm>
            <a:off x="0" y="1426482"/>
            <a:ext cx="1438275"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Forecasting (Cont)</a:t>
            </a:r>
            <a:endParaRPr lang="en-US" dirty="0"/>
          </a:p>
        </p:txBody>
      </p:sp>
      <p:sp>
        <p:nvSpPr>
          <p:cNvPr id="7" name="Content Placeholder 2"/>
          <p:cNvSpPr>
            <a:spLocks noGrp="1"/>
          </p:cNvSpPr>
          <p:nvPr>
            <p:ph idx="1"/>
          </p:nvPr>
        </p:nvSpPr>
        <p:spPr>
          <a:xfrm>
            <a:off x="1506992" y="1472293"/>
            <a:ext cx="7056437" cy="4826907"/>
          </a:xfrm>
        </p:spPr>
        <p:txBody>
          <a:bodyPr/>
          <a:lstStyle/>
          <a:p>
            <a:r>
              <a:rPr lang="en-US" b="0" dirty="0" smtClean="0"/>
              <a:t>Default </a:t>
            </a:r>
            <a:r>
              <a:rPr lang="en-US" b="0" dirty="0" err="1" smtClean="0"/>
              <a:t>OpenERP</a:t>
            </a:r>
            <a:r>
              <a:rPr lang="en-US" b="0" dirty="0" smtClean="0"/>
              <a:t> – Forecasting value must be filled manually</a:t>
            </a:r>
          </a:p>
          <a:p>
            <a:r>
              <a:rPr lang="en-US" b="0" dirty="0" smtClean="0"/>
              <a:t>Note: install </a:t>
            </a:r>
            <a:r>
              <a:rPr lang="en-US" b="0" dirty="0" err="1" smtClean="0"/>
              <a:t>stock_planning</a:t>
            </a:r>
            <a:r>
              <a:rPr lang="en-US" b="0" dirty="0" smtClean="0"/>
              <a:t> module</a:t>
            </a:r>
          </a:p>
          <a:p>
            <a:endParaRPr lang="en-US" b="0" dirty="0"/>
          </a:p>
        </p:txBody>
      </p:sp>
      <p:pic>
        <p:nvPicPr>
          <p:cNvPr id="6146" name="Picture 2"/>
          <p:cNvPicPr>
            <a:picLocks noChangeAspect="1" noChangeArrowheads="1"/>
          </p:cNvPicPr>
          <p:nvPr/>
        </p:nvPicPr>
        <p:blipFill>
          <a:blip r:embed="rId3"/>
          <a:srcRect/>
          <a:stretch>
            <a:fillRect/>
          </a:stretch>
        </p:blipFill>
        <p:spPr bwMode="auto">
          <a:xfrm>
            <a:off x="1480457" y="2600099"/>
            <a:ext cx="7416800" cy="3457575"/>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0" y="1426482"/>
            <a:ext cx="1438275"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mtClean="0"/>
              <a:t>Forecasting (Cont)</a:t>
            </a:r>
            <a:endParaRPr lang="en-US" dirty="0"/>
          </a:p>
        </p:txBody>
      </p:sp>
      <p:sp>
        <p:nvSpPr>
          <p:cNvPr id="7" name="Content Placeholder 2"/>
          <p:cNvSpPr>
            <a:spLocks noGrp="1"/>
          </p:cNvSpPr>
          <p:nvPr>
            <p:ph idx="1"/>
          </p:nvPr>
        </p:nvSpPr>
        <p:spPr>
          <a:xfrm>
            <a:off x="1506992" y="1472293"/>
            <a:ext cx="7056437" cy="4826907"/>
          </a:xfrm>
        </p:spPr>
        <p:txBody>
          <a:bodyPr/>
          <a:lstStyle/>
          <a:p>
            <a:r>
              <a:rPr lang="en-US" b="0" dirty="0" smtClean="0"/>
              <a:t>Create Period</a:t>
            </a:r>
          </a:p>
          <a:p>
            <a:r>
              <a:rPr lang="en-US" b="0" dirty="0" smtClean="0"/>
              <a:t>Load Sales history</a:t>
            </a:r>
          </a:p>
          <a:p>
            <a:r>
              <a:rPr lang="en-US" b="0" dirty="0" smtClean="0"/>
              <a:t>Manual insert Forecast Quantity (External Calculation and Insert Manually)</a:t>
            </a:r>
            <a:endParaRPr lang="en-US" b="0" dirty="0"/>
          </a:p>
        </p:txBody>
      </p:sp>
      <p:pic>
        <p:nvPicPr>
          <p:cNvPr id="2050" name="Picture 2"/>
          <p:cNvPicPr>
            <a:picLocks noChangeAspect="1" noChangeArrowheads="1"/>
          </p:cNvPicPr>
          <p:nvPr/>
        </p:nvPicPr>
        <p:blipFill>
          <a:blip r:embed="rId3"/>
          <a:srcRect/>
          <a:stretch>
            <a:fillRect/>
          </a:stretch>
        </p:blipFill>
        <p:spPr bwMode="auto">
          <a:xfrm>
            <a:off x="1433378" y="3048000"/>
            <a:ext cx="7710622" cy="3374572"/>
          </a:xfrm>
          <a:prstGeom prst="rect">
            <a:avLst/>
          </a:prstGeom>
          <a:noFill/>
          <a:ln w="9525">
            <a:noFill/>
            <a:miter lim="800000"/>
            <a:headEnd/>
            <a:tailEnd/>
          </a:ln>
          <a:effectLst/>
        </p:spPr>
      </p:pic>
      <p:pic>
        <p:nvPicPr>
          <p:cNvPr id="8" name="Picture 2"/>
          <p:cNvPicPr>
            <a:picLocks noChangeAspect="1" noChangeArrowheads="1"/>
          </p:cNvPicPr>
          <p:nvPr/>
        </p:nvPicPr>
        <p:blipFill>
          <a:blip r:embed="rId4"/>
          <a:srcRect/>
          <a:stretch>
            <a:fillRect/>
          </a:stretch>
        </p:blipFill>
        <p:spPr bwMode="auto">
          <a:xfrm>
            <a:off x="0" y="1426482"/>
            <a:ext cx="1438275"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Planning of Production Program</a:t>
            </a:r>
            <a:endParaRPr lang="en-US" dirty="0"/>
          </a:p>
        </p:txBody>
      </p:sp>
      <p:sp>
        <p:nvSpPr>
          <p:cNvPr id="3" name="Content Placeholder 2"/>
          <p:cNvSpPr>
            <a:spLocks noGrp="1"/>
          </p:cNvSpPr>
          <p:nvPr>
            <p:ph idx="1"/>
          </p:nvPr>
        </p:nvSpPr>
        <p:spPr>
          <a:xfrm>
            <a:off x="1393371" y="1277257"/>
            <a:ext cx="7445831" cy="1625600"/>
          </a:xfrm>
        </p:spPr>
        <p:txBody>
          <a:bodyPr/>
          <a:lstStyle/>
          <a:p>
            <a:r>
              <a:rPr lang="en-US" sz="1400" b="0" dirty="0" smtClean="0"/>
              <a:t>Using Demand Program to determine production strategy (MTO, MTS)</a:t>
            </a:r>
          </a:p>
          <a:p>
            <a:r>
              <a:rPr lang="en-US" sz="1400" b="0" dirty="0" smtClean="0"/>
              <a:t>Link between Strategic Planning (SOP) &amp; Detailed Planning (MPS/MRP)</a:t>
            </a:r>
          </a:p>
          <a:p>
            <a:r>
              <a:rPr lang="en-US" sz="1400" b="0" dirty="0" err="1" smtClean="0"/>
              <a:t>OpenERP</a:t>
            </a:r>
            <a:r>
              <a:rPr lang="en-US" sz="1400" b="0" dirty="0" smtClean="0"/>
              <a:t> is missing this part, bypass to MPS/MRP. Production strategy is assigned in Material Master</a:t>
            </a:r>
            <a:endParaRPr lang="en-US" sz="1400" b="0" dirty="0"/>
          </a:p>
        </p:txBody>
      </p:sp>
      <p:sp>
        <p:nvSpPr>
          <p:cNvPr id="6" name="AutoShape 3"/>
          <p:cNvSpPr>
            <a:spLocks noChangeArrowheads="1"/>
          </p:cNvSpPr>
          <p:nvPr/>
        </p:nvSpPr>
        <p:spPr bwMode="auto">
          <a:xfrm rot="10800000">
            <a:off x="3970337" y="4038600"/>
            <a:ext cx="1371600" cy="609600"/>
          </a:xfrm>
          <a:prstGeom prst="rtTriangle">
            <a:avLst/>
          </a:prstGeom>
          <a:solidFill>
            <a:schemeClr val="accent1"/>
          </a:solidFill>
          <a:ln w="12700" algn="ctr">
            <a:noFill/>
            <a:miter lim="800000"/>
            <a:headEnd/>
            <a:tailEnd/>
          </a:ln>
        </p:spPr>
        <p:txBody>
          <a:bodyPr rot="10800000" wrap="none" anchor="ctr"/>
          <a:lstStyle/>
          <a:p>
            <a:endParaRPr lang="de-DE" sz="2800"/>
          </a:p>
        </p:txBody>
      </p:sp>
      <p:sp>
        <p:nvSpPr>
          <p:cNvPr id="7" name="AutoShape 4"/>
          <p:cNvSpPr>
            <a:spLocks noChangeArrowheads="1"/>
          </p:cNvSpPr>
          <p:nvPr/>
        </p:nvSpPr>
        <p:spPr bwMode="auto">
          <a:xfrm rot="5400000">
            <a:off x="5715000" y="3657600"/>
            <a:ext cx="609600" cy="1371600"/>
          </a:xfrm>
          <a:prstGeom prst="triangle">
            <a:avLst>
              <a:gd name="adj" fmla="val 0"/>
            </a:avLst>
          </a:prstGeom>
          <a:solidFill>
            <a:schemeClr val="accent1"/>
          </a:solidFill>
          <a:ln w="12700" algn="ctr">
            <a:noFill/>
            <a:miter lim="800000"/>
            <a:headEnd/>
            <a:tailEnd/>
          </a:ln>
        </p:spPr>
        <p:txBody>
          <a:bodyPr rot="10800000" vert="eaVert" wrap="none" anchor="ctr"/>
          <a:lstStyle/>
          <a:p>
            <a:endParaRPr lang="de-DE" sz="2800"/>
          </a:p>
        </p:txBody>
      </p:sp>
      <p:grpSp>
        <p:nvGrpSpPr>
          <p:cNvPr id="8" name="Group 5"/>
          <p:cNvGrpSpPr>
            <a:grpSpLocks noChangeAspect="1"/>
          </p:cNvGrpSpPr>
          <p:nvPr/>
        </p:nvGrpSpPr>
        <p:grpSpPr bwMode="auto">
          <a:xfrm>
            <a:off x="1981200" y="3200400"/>
            <a:ext cx="1087437" cy="1133475"/>
            <a:chOff x="912" y="1440"/>
            <a:chExt cx="547" cy="570"/>
          </a:xfrm>
        </p:grpSpPr>
        <p:sp>
          <p:nvSpPr>
            <p:cNvPr id="9" name="AutoShape 6"/>
            <p:cNvSpPr>
              <a:spLocks noChangeAspect="1" noChangeArrowheads="1" noTextEdit="1"/>
            </p:cNvSpPr>
            <p:nvPr/>
          </p:nvSpPr>
          <p:spPr bwMode="auto">
            <a:xfrm>
              <a:off x="912" y="1440"/>
              <a:ext cx="547" cy="570"/>
            </a:xfrm>
            <a:prstGeom prst="rect">
              <a:avLst/>
            </a:prstGeom>
            <a:noFill/>
            <a:ln w="9525">
              <a:noFill/>
              <a:miter lim="800000"/>
              <a:headEnd/>
              <a:tailEnd/>
            </a:ln>
          </p:spPr>
          <p:txBody>
            <a:bodyPr/>
            <a:lstStyle/>
            <a:p>
              <a:endParaRPr lang="en-US"/>
            </a:p>
          </p:txBody>
        </p:sp>
        <p:sp>
          <p:nvSpPr>
            <p:cNvPr id="10" name="Freeform 7"/>
            <p:cNvSpPr>
              <a:spLocks/>
            </p:cNvSpPr>
            <p:nvPr/>
          </p:nvSpPr>
          <p:spPr bwMode="auto">
            <a:xfrm>
              <a:off x="912" y="1870"/>
              <a:ext cx="141" cy="140"/>
            </a:xfrm>
            <a:custGeom>
              <a:avLst/>
              <a:gdLst>
                <a:gd name="T0" fmla="*/ 1 w 282"/>
                <a:gd name="T1" fmla="*/ 0 h 281"/>
                <a:gd name="T2" fmla="*/ 1 w 282"/>
                <a:gd name="T3" fmla="*/ 0 h 281"/>
                <a:gd name="T4" fmla="*/ 1 w 282"/>
                <a:gd name="T5" fmla="*/ 0 h 281"/>
                <a:gd name="T6" fmla="*/ 1 w 282"/>
                <a:gd name="T7" fmla="*/ 0 h 281"/>
                <a:gd name="T8" fmla="*/ 1 w 282"/>
                <a:gd name="T9" fmla="*/ 0 h 281"/>
                <a:gd name="T10" fmla="*/ 1 w 282"/>
                <a:gd name="T11" fmla="*/ 1 h 281"/>
                <a:gd name="T12" fmla="*/ 1 w 282"/>
                <a:gd name="T13" fmla="*/ 1 h 281"/>
                <a:gd name="T14" fmla="*/ 1 w 282"/>
                <a:gd name="T15" fmla="*/ 1 h 281"/>
                <a:gd name="T16" fmla="*/ 1 w 282"/>
                <a:gd name="T17" fmla="*/ 1 h 281"/>
                <a:gd name="T18" fmla="*/ 1 w 282"/>
                <a:gd name="T19" fmla="*/ 1 h 281"/>
                <a:gd name="T20" fmla="*/ 1 w 282"/>
                <a:gd name="T21" fmla="*/ 1 h 281"/>
                <a:gd name="T22" fmla="*/ 1 w 282"/>
                <a:gd name="T23" fmla="*/ 1 h 281"/>
                <a:gd name="T24" fmla="*/ 1 w 282"/>
                <a:gd name="T25" fmla="*/ 0 h 281"/>
                <a:gd name="T26" fmla="*/ 1 w 282"/>
                <a:gd name="T27" fmla="*/ 0 h 281"/>
                <a:gd name="T28" fmla="*/ 1 w 282"/>
                <a:gd name="T29" fmla="*/ 0 h 281"/>
                <a:gd name="T30" fmla="*/ 1 w 282"/>
                <a:gd name="T31" fmla="*/ 0 h 281"/>
                <a:gd name="T32" fmla="*/ 0 w 282"/>
                <a:gd name="T33" fmla="*/ 0 h 281"/>
                <a:gd name="T34" fmla="*/ 1 w 282"/>
                <a:gd name="T35" fmla="*/ 0 h 281"/>
                <a:gd name="T36" fmla="*/ 1 w 282"/>
                <a:gd name="T37" fmla="*/ 0 h 281"/>
                <a:gd name="T38" fmla="*/ 1 w 282"/>
                <a:gd name="T39" fmla="*/ 0 h 281"/>
                <a:gd name="T40" fmla="*/ 1 w 282"/>
                <a:gd name="T41" fmla="*/ 0 h 281"/>
                <a:gd name="T42" fmla="*/ 1 w 282"/>
                <a:gd name="T43" fmla="*/ 0 h 281"/>
                <a:gd name="T44" fmla="*/ 1 w 282"/>
                <a:gd name="T45" fmla="*/ 0 h 281"/>
                <a:gd name="T46" fmla="*/ 1 w 282"/>
                <a:gd name="T47" fmla="*/ 0 h 281"/>
                <a:gd name="T48" fmla="*/ 1 w 282"/>
                <a:gd name="T49" fmla="*/ 0 h 281"/>
                <a:gd name="T50" fmla="*/ 1 w 282"/>
                <a:gd name="T51" fmla="*/ 0 h 281"/>
                <a:gd name="T52" fmla="*/ 1 w 282"/>
                <a:gd name="T53" fmla="*/ 0 h 281"/>
                <a:gd name="T54" fmla="*/ 1 w 282"/>
                <a:gd name="T55" fmla="*/ 0 h 281"/>
                <a:gd name="T56" fmla="*/ 1 w 282"/>
                <a:gd name="T57" fmla="*/ 0 h 281"/>
                <a:gd name="T58" fmla="*/ 1 w 282"/>
                <a:gd name="T59" fmla="*/ 0 h 281"/>
                <a:gd name="T60" fmla="*/ 1 w 282"/>
                <a:gd name="T61" fmla="*/ 0 h 281"/>
                <a:gd name="T62" fmla="*/ 1 w 282"/>
                <a:gd name="T63" fmla="*/ 0 h 281"/>
                <a:gd name="T64" fmla="*/ 1 w 282"/>
                <a:gd name="T65" fmla="*/ 0 h 2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2"/>
                <a:gd name="T100" fmla="*/ 0 h 281"/>
                <a:gd name="T101" fmla="*/ 282 w 282"/>
                <a:gd name="T102" fmla="*/ 281 h 2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2" h="281">
                  <a:moveTo>
                    <a:pt x="282" y="141"/>
                  </a:moveTo>
                  <a:lnTo>
                    <a:pt x="280" y="168"/>
                  </a:lnTo>
                  <a:lnTo>
                    <a:pt x="271" y="195"/>
                  </a:lnTo>
                  <a:lnTo>
                    <a:pt x="258" y="219"/>
                  </a:lnTo>
                  <a:lnTo>
                    <a:pt x="241" y="240"/>
                  </a:lnTo>
                  <a:lnTo>
                    <a:pt x="220" y="257"/>
                  </a:lnTo>
                  <a:lnTo>
                    <a:pt x="196" y="269"/>
                  </a:lnTo>
                  <a:lnTo>
                    <a:pt x="169" y="279"/>
                  </a:lnTo>
                  <a:lnTo>
                    <a:pt x="140" y="281"/>
                  </a:lnTo>
                  <a:lnTo>
                    <a:pt x="113" y="279"/>
                  </a:lnTo>
                  <a:lnTo>
                    <a:pt x="86" y="269"/>
                  </a:lnTo>
                  <a:lnTo>
                    <a:pt x="62" y="257"/>
                  </a:lnTo>
                  <a:lnTo>
                    <a:pt x="41" y="240"/>
                  </a:lnTo>
                  <a:lnTo>
                    <a:pt x="24" y="219"/>
                  </a:lnTo>
                  <a:lnTo>
                    <a:pt x="12" y="195"/>
                  </a:lnTo>
                  <a:lnTo>
                    <a:pt x="2" y="168"/>
                  </a:lnTo>
                  <a:lnTo>
                    <a:pt x="0" y="141"/>
                  </a:lnTo>
                  <a:lnTo>
                    <a:pt x="2" y="112"/>
                  </a:lnTo>
                  <a:lnTo>
                    <a:pt x="12" y="85"/>
                  </a:lnTo>
                  <a:lnTo>
                    <a:pt x="24" y="62"/>
                  </a:lnTo>
                  <a:lnTo>
                    <a:pt x="41" y="40"/>
                  </a:lnTo>
                  <a:lnTo>
                    <a:pt x="62" y="24"/>
                  </a:lnTo>
                  <a:lnTo>
                    <a:pt x="86" y="10"/>
                  </a:lnTo>
                  <a:lnTo>
                    <a:pt x="113" y="2"/>
                  </a:lnTo>
                  <a:lnTo>
                    <a:pt x="140" y="0"/>
                  </a:lnTo>
                  <a:lnTo>
                    <a:pt x="169" y="2"/>
                  </a:lnTo>
                  <a:lnTo>
                    <a:pt x="196" y="10"/>
                  </a:lnTo>
                  <a:lnTo>
                    <a:pt x="220" y="24"/>
                  </a:lnTo>
                  <a:lnTo>
                    <a:pt x="241" y="40"/>
                  </a:lnTo>
                  <a:lnTo>
                    <a:pt x="258" y="62"/>
                  </a:lnTo>
                  <a:lnTo>
                    <a:pt x="271" y="85"/>
                  </a:lnTo>
                  <a:lnTo>
                    <a:pt x="280" y="112"/>
                  </a:lnTo>
                  <a:lnTo>
                    <a:pt x="282" y="141"/>
                  </a:lnTo>
                  <a:close/>
                </a:path>
              </a:pathLst>
            </a:custGeom>
            <a:solidFill>
              <a:srgbClr val="B2FF4C"/>
            </a:solidFill>
            <a:ln w="9525">
              <a:noFill/>
              <a:round/>
              <a:headEnd/>
              <a:tailEnd/>
            </a:ln>
          </p:spPr>
          <p:txBody>
            <a:bodyPr/>
            <a:lstStyle/>
            <a:p>
              <a:endParaRPr lang="en-US"/>
            </a:p>
          </p:txBody>
        </p:sp>
        <p:sp>
          <p:nvSpPr>
            <p:cNvPr id="11" name="Freeform 8"/>
            <p:cNvSpPr>
              <a:spLocks/>
            </p:cNvSpPr>
            <p:nvPr/>
          </p:nvSpPr>
          <p:spPr bwMode="auto">
            <a:xfrm>
              <a:off x="1280" y="1440"/>
              <a:ext cx="179" cy="179"/>
            </a:xfrm>
            <a:custGeom>
              <a:avLst/>
              <a:gdLst>
                <a:gd name="T0" fmla="*/ 1 w 358"/>
                <a:gd name="T1" fmla="*/ 1 h 358"/>
                <a:gd name="T2" fmla="*/ 1 w 358"/>
                <a:gd name="T3" fmla="*/ 1 h 358"/>
                <a:gd name="T4" fmla="*/ 1 w 358"/>
                <a:gd name="T5" fmla="*/ 1 h 358"/>
                <a:gd name="T6" fmla="*/ 1 w 358"/>
                <a:gd name="T7" fmla="*/ 1 h 358"/>
                <a:gd name="T8" fmla="*/ 1 w 358"/>
                <a:gd name="T9" fmla="*/ 1 h 358"/>
                <a:gd name="T10" fmla="*/ 1 w 358"/>
                <a:gd name="T11" fmla="*/ 1 h 358"/>
                <a:gd name="T12" fmla="*/ 1 w 358"/>
                <a:gd name="T13" fmla="*/ 1 h 358"/>
                <a:gd name="T14" fmla="*/ 1 w 358"/>
                <a:gd name="T15" fmla="*/ 1 h 358"/>
                <a:gd name="T16" fmla="*/ 1 w 358"/>
                <a:gd name="T17" fmla="*/ 1 h 358"/>
                <a:gd name="T18" fmla="*/ 1 w 358"/>
                <a:gd name="T19" fmla="*/ 1 h 358"/>
                <a:gd name="T20" fmla="*/ 1 w 358"/>
                <a:gd name="T21" fmla="*/ 1 h 358"/>
                <a:gd name="T22" fmla="*/ 1 w 358"/>
                <a:gd name="T23" fmla="*/ 1 h 358"/>
                <a:gd name="T24" fmla="*/ 1 w 358"/>
                <a:gd name="T25" fmla="*/ 1 h 358"/>
                <a:gd name="T26" fmla="*/ 1 w 358"/>
                <a:gd name="T27" fmla="*/ 1 h 358"/>
                <a:gd name="T28" fmla="*/ 1 w 358"/>
                <a:gd name="T29" fmla="*/ 1 h 358"/>
                <a:gd name="T30" fmla="*/ 1 w 358"/>
                <a:gd name="T31" fmla="*/ 1 h 358"/>
                <a:gd name="T32" fmla="*/ 0 w 358"/>
                <a:gd name="T33" fmla="*/ 1 h 358"/>
                <a:gd name="T34" fmla="*/ 1 w 358"/>
                <a:gd name="T35" fmla="*/ 1 h 358"/>
                <a:gd name="T36" fmla="*/ 1 w 358"/>
                <a:gd name="T37" fmla="*/ 1 h 358"/>
                <a:gd name="T38" fmla="*/ 1 w 358"/>
                <a:gd name="T39" fmla="*/ 1 h 358"/>
                <a:gd name="T40" fmla="*/ 1 w 358"/>
                <a:gd name="T41" fmla="*/ 1 h 358"/>
                <a:gd name="T42" fmla="*/ 1 w 358"/>
                <a:gd name="T43" fmla="*/ 1 h 358"/>
                <a:gd name="T44" fmla="*/ 1 w 358"/>
                <a:gd name="T45" fmla="*/ 1 h 358"/>
                <a:gd name="T46" fmla="*/ 1 w 358"/>
                <a:gd name="T47" fmla="*/ 1 h 358"/>
                <a:gd name="T48" fmla="*/ 1 w 358"/>
                <a:gd name="T49" fmla="*/ 0 h 358"/>
                <a:gd name="T50" fmla="*/ 1 w 358"/>
                <a:gd name="T51" fmla="*/ 1 h 358"/>
                <a:gd name="T52" fmla="*/ 1 w 358"/>
                <a:gd name="T53" fmla="*/ 1 h 358"/>
                <a:gd name="T54" fmla="*/ 1 w 358"/>
                <a:gd name="T55" fmla="*/ 1 h 358"/>
                <a:gd name="T56" fmla="*/ 1 w 358"/>
                <a:gd name="T57" fmla="*/ 1 h 358"/>
                <a:gd name="T58" fmla="*/ 1 w 358"/>
                <a:gd name="T59" fmla="*/ 1 h 358"/>
                <a:gd name="T60" fmla="*/ 1 w 358"/>
                <a:gd name="T61" fmla="*/ 1 h 358"/>
                <a:gd name="T62" fmla="*/ 1 w 358"/>
                <a:gd name="T63" fmla="*/ 1 h 358"/>
                <a:gd name="T64" fmla="*/ 1 w 358"/>
                <a:gd name="T65" fmla="*/ 1 h 3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8"/>
                <a:gd name="T100" fmla="*/ 0 h 358"/>
                <a:gd name="T101" fmla="*/ 358 w 358"/>
                <a:gd name="T102" fmla="*/ 358 h 3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8" h="358">
                  <a:moveTo>
                    <a:pt x="358" y="178"/>
                  </a:moveTo>
                  <a:lnTo>
                    <a:pt x="355" y="214"/>
                  </a:lnTo>
                  <a:lnTo>
                    <a:pt x="344" y="249"/>
                  </a:lnTo>
                  <a:lnTo>
                    <a:pt x="327" y="279"/>
                  </a:lnTo>
                  <a:lnTo>
                    <a:pt x="305" y="305"/>
                  </a:lnTo>
                  <a:lnTo>
                    <a:pt x="279" y="327"/>
                  </a:lnTo>
                  <a:lnTo>
                    <a:pt x="249" y="344"/>
                  </a:lnTo>
                  <a:lnTo>
                    <a:pt x="214" y="355"/>
                  </a:lnTo>
                  <a:lnTo>
                    <a:pt x="178" y="358"/>
                  </a:lnTo>
                  <a:lnTo>
                    <a:pt x="143" y="355"/>
                  </a:lnTo>
                  <a:lnTo>
                    <a:pt x="109" y="344"/>
                  </a:lnTo>
                  <a:lnTo>
                    <a:pt x="78" y="327"/>
                  </a:lnTo>
                  <a:lnTo>
                    <a:pt x="52" y="305"/>
                  </a:lnTo>
                  <a:lnTo>
                    <a:pt x="30" y="279"/>
                  </a:lnTo>
                  <a:lnTo>
                    <a:pt x="14" y="249"/>
                  </a:lnTo>
                  <a:lnTo>
                    <a:pt x="3" y="214"/>
                  </a:lnTo>
                  <a:lnTo>
                    <a:pt x="0" y="178"/>
                  </a:lnTo>
                  <a:lnTo>
                    <a:pt x="3" y="143"/>
                  </a:lnTo>
                  <a:lnTo>
                    <a:pt x="14" y="108"/>
                  </a:lnTo>
                  <a:lnTo>
                    <a:pt x="30" y="78"/>
                  </a:lnTo>
                  <a:lnTo>
                    <a:pt x="52" y="52"/>
                  </a:lnTo>
                  <a:lnTo>
                    <a:pt x="78" y="30"/>
                  </a:lnTo>
                  <a:lnTo>
                    <a:pt x="109" y="14"/>
                  </a:lnTo>
                  <a:lnTo>
                    <a:pt x="143" y="3"/>
                  </a:lnTo>
                  <a:lnTo>
                    <a:pt x="178" y="0"/>
                  </a:lnTo>
                  <a:lnTo>
                    <a:pt x="214" y="3"/>
                  </a:lnTo>
                  <a:lnTo>
                    <a:pt x="249" y="14"/>
                  </a:lnTo>
                  <a:lnTo>
                    <a:pt x="279" y="30"/>
                  </a:lnTo>
                  <a:lnTo>
                    <a:pt x="305" y="52"/>
                  </a:lnTo>
                  <a:lnTo>
                    <a:pt x="327" y="78"/>
                  </a:lnTo>
                  <a:lnTo>
                    <a:pt x="344" y="108"/>
                  </a:lnTo>
                  <a:lnTo>
                    <a:pt x="355" y="143"/>
                  </a:lnTo>
                  <a:lnTo>
                    <a:pt x="358" y="178"/>
                  </a:lnTo>
                  <a:close/>
                </a:path>
              </a:pathLst>
            </a:custGeom>
            <a:solidFill>
              <a:srgbClr val="B2FF4C"/>
            </a:solidFill>
            <a:ln w="9525">
              <a:noFill/>
              <a:round/>
              <a:headEnd/>
              <a:tailEnd/>
            </a:ln>
          </p:spPr>
          <p:txBody>
            <a:bodyPr/>
            <a:lstStyle/>
            <a:p>
              <a:endParaRPr lang="en-US"/>
            </a:p>
          </p:txBody>
        </p:sp>
        <p:sp>
          <p:nvSpPr>
            <p:cNvPr id="12" name="Freeform 9"/>
            <p:cNvSpPr>
              <a:spLocks/>
            </p:cNvSpPr>
            <p:nvPr/>
          </p:nvSpPr>
          <p:spPr bwMode="auto">
            <a:xfrm>
              <a:off x="926" y="1463"/>
              <a:ext cx="527" cy="527"/>
            </a:xfrm>
            <a:custGeom>
              <a:avLst/>
              <a:gdLst>
                <a:gd name="T0" fmla="*/ 5 w 1053"/>
                <a:gd name="T1" fmla="*/ 2 h 1054"/>
                <a:gd name="T2" fmla="*/ 5 w 1053"/>
                <a:gd name="T3" fmla="*/ 2 h 1054"/>
                <a:gd name="T4" fmla="*/ 4 w 1053"/>
                <a:gd name="T5" fmla="*/ 3 h 1054"/>
                <a:gd name="T6" fmla="*/ 4 w 1053"/>
                <a:gd name="T7" fmla="*/ 3 h 1054"/>
                <a:gd name="T8" fmla="*/ 4 w 1053"/>
                <a:gd name="T9" fmla="*/ 3 h 1054"/>
                <a:gd name="T10" fmla="*/ 4 w 1053"/>
                <a:gd name="T11" fmla="*/ 3 h 1054"/>
                <a:gd name="T12" fmla="*/ 3 w 1053"/>
                <a:gd name="T13" fmla="*/ 4 h 1054"/>
                <a:gd name="T14" fmla="*/ 3 w 1053"/>
                <a:gd name="T15" fmla="*/ 4 h 1054"/>
                <a:gd name="T16" fmla="*/ 2 w 1053"/>
                <a:gd name="T17" fmla="*/ 4 h 1054"/>
                <a:gd name="T18" fmla="*/ 2 w 1053"/>
                <a:gd name="T19" fmla="*/ 4 h 1054"/>
                <a:gd name="T20" fmla="*/ 2 w 1053"/>
                <a:gd name="T21" fmla="*/ 3 h 1054"/>
                <a:gd name="T22" fmla="*/ 1 w 1053"/>
                <a:gd name="T23" fmla="*/ 3 h 1054"/>
                <a:gd name="T24" fmla="*/ 1 w 1053"/>
                <a:gd name="T25" fmla="*/ 3 h 1054"/>
                <a:gd name="T26" fmla="*/ 1 w 1053"/>
                <a:gd name="T27" fmla="*/ 3 h 1054"/>
                <a:gd name="T28" fmla="*/ 1 w 1053"/>
                <a:gd name="T29" fmla="*/ 2 h 1054"/>
                <a:gd name="T30" fmla="*/ 1 w 1053"/>
                <a:gd name="T31" fmla="*/ 2 h 1054"/>
                <a:gd name="T32" fmla="*/ 1 w 1053"/>
                <a:gd name="T33" fmla="*/ 1 h 1054"/>
                <a:gd name="T34" fmla="*/ 1 w 1053"/>
                <a:gd name="T35" fmla="*/ 1 h 1054"/>
                <a:gd name="T36" fmla="*/ 1 w 1053"/>
                <a:gd name="T37" fmla="*/ 1 h 1054"/>
                <a:gd name="T38" fmla="*/ 1 w 1053"/>
                <a:gd name="T39" fmla="*/ 1 h 1054"/>
                <a:gd name="T40" fmla="*/ 1 w 1053"/>
                <a:gd name="T41" fmla="*/ 1 h 1054"/>
                <a:gd name="T42" fmla="*/ 2 w 1053"/>
                <a:gd name="T43" fmla="*/ 1 h 1054"/>
                <a:gd name="T44" fmla="*/ 2 w 1053"/>
                <a:gd name="T45" fmla="*/ 1 h 1054"/>
                <a:gd name="T46" fmla="*/ 2 w 1053"/>
                <a:gd name="T47" fmla="*/ 1 h 1054"/>
                <a:gd name="T48" fmla="*/ 3 w 1053"/>
                <a:gd name="T49" fmla="*/ 1 h 1054"/>
                <a:gd name="T50" fmla="*/ 3 w 1053"/>
                <a:gd name="T51" fmla="*/ 1 h 1054"/>
                <a:gd name="T52" fmla="*/ 4 w 1053"/>
                <a:gd name="T53" fmla="*/ 1 h 1054"/>
                <a:gd name="T54" fmla="*/ 4 w 1053"/>
                <a:gd name="T55" fmla="*/ 1 h 1054"/>
                <a:gd name="T56" fmla="*/ 4 w 1053"/>
                <a:gd name="T57" fmla="*/ 1 h 1054"/>
                <a:gd name="T58" fmla="*/ 4 w 1053"/>
                <a:gd name="T59" fmla="*/ 1 h 1054"/>
                <a:gd name="T60" fmla="*/ 5 w 1053"/>
                <a:gd name="T61" fmla="*/ 1 h 1054"/>
                <a:gd name="T62" fmla="*/ 5 w 1053"/>
                <a:gd name="T63" fmla="*/ 1 h 10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53"/>
                <a:gd name="T97" fmla="*/ 0 h 1054"/>
                <a:gd name="T98" fmla="*/ 1053 w 1053"/>
                <a:gd name="T99" fmla="*/ 1054 h 105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53" h="1054">
                  <a:moveTo>
                    <a:pt x="1053" y="527"/>
                  </a:moveTo>
                  <a:lnTo>
                    <a:pt x="1051" y="582"/>
                  </a:lnTo>
                  <a:lnTo>
                    <a:pt x="1043" y="633"/>
                  </a:lnTo>
                  <a:lnTo>
                    <a:pt x="1029" y="684"/>
                  </a:lnTo>
                  <a:lnTo>
                    <a:pt x="1012" y="732"/>
                  </a:lnTo>
                  <a:lnTo>
                    <a:pt x="990" y="778"/>
                  </a:lnTo>
                  <a:lnTo>
                    <a:pt x="964" y="821"/>
                  </a:lnTo>
                  <a:lnTo>
                    <a:pt x="932" y="863"/>
                  </a:lnTo>
                  <a:lnTo>
                    <a:pt x="899" y="899"/>
                  </a:lnTo>
                  <a:lnTo>
                    <a:pt x="861" y="934"/>
                  </a:lnTo>
                  <a:lnTo>
                    <a:pt x="821" y="964"/>
                  </a:lnTo>
                  <a:lnTo>
                    <a:pt x="777" y="990"/>
                  </a:lnTo>
                  <a:lnTo>
                    <a:pt x="731" y="1012"/>
                  </a:lnTo>
                  <a:lnTo>
                    <a:pt x="683" y="1030"/>
                  </a:lnTo>
                  <a:lnTo>
                    <a:pt x="632" y="1043"/>
                  </a:lnTo>
                  <a:lnTo>
                    <a:pt x="580" y="1051"/>
                  </a:lnTo>
                  <a:lnTo>
                    <a:pt x="526" y="1054"/>
                  </a:lnTo>
                  <a:lnTo>
                    <a:pt x="472" y="1051"/>
                  </a:lnTo>
                  <a:lnTo>
                    <a:pt x="420" y="1043"/>
                  </a:lnTo>
                  <a:lnTo>
                    <a:pt x="369" y="1030"/>
                  </a:lnTo>
                  <a:lnTo>
                    <a:pt x="321" y="1012"/>
                  </a:lnTo>
                  <a:lnTo>
                    <a:pt x="275" y="990"/>
                  </a:lnTo>
                  <a:lnTo>
                    <a:pt x="232" y="964"/>
                  </a:lnTo>
                  <a:lnTo>
                    <a:pt x="191" y="934"/>
                  </a:lnTo>
                  <a:lnTo>
                    <a:pt x="154" y="899"/>
                  </a:lnTo>
                  <a:lnTo>
                    <a:pt x="119" y="863"/>
                  </a:lnTo>
                  <a:lnTo>
                    <a:pt x="89" y="821"/>
                  </a:lnTo>
                  <a:lnTo>
                    <a:pt x="63" y="778"/>
                  </a:lnTo>
                  <a:lnTo>
                    <a:pt x="41" y="732"/>
                  </a:lnTo>
                  <a:lnTo>
                    <a:pt x="24" y="684"/>
                  </a:lnTo>
                  <a:lnTo>
                    <a:pt x="10" y="633"/>
                  </a:lnTo>
                  <a:lnTo>
                    <a:pt x="2" y="582"/>
                  </a:lnTo>
                  <a:lnTo>
                    <a:pt x="0" y="527"/>
                  </a:lnTo>
                  <a:lnTo>
                    <a:pt x="2" y="473"/>
                  </a:lnTo>
                  <a:lnTo>
                    <a:pt x="10" y="422"/>
                  </a:lnTo>
                  <a:lnTo>
                    <a:pt x="24" y="371"/>
                  </a:lnTo>
                  <a:lnTo>
                    <a:pt x="41" y="322"/>
                  </a:lnTo>
                  <a:lnTo>
                    <a:pt x="63" y="276"/>
                  </a:lnTo>
                  <a:lnTo>
                    <a:pt x="89" y="233"/>
                  </a:lnTo>
                  <a:lnTo>
                    <a:pt x="119" y="192"/>
                  </a:lnTo>
                  <a:lnTo>
                    <a:pt x="154" y="154"/>
                  </a:lnTo>
                  <a:lnTo>
                    <a:pt x="191" y="121"/>
                  </a:lnTo>
                  <a:lnTo>
                    <a:pt x="232" y="90"/>
                  </a:lnTo>
                  <a:lnTo>
                    <a:pt x="275" y="63"/>
                  </a:lnTo>
                  <a:lnTo>
                    <a:pt x="321" y="42"/>
                  </a:lnTo>
                  <a:lnTo>
                    <a:pt x="369" y="24"/>
                  </a:lnTo>
                  <a:lnTo>
                    <a:pt x="420" y="10"/>
                  </a:lnTo>
                  <a:lnTo>
                    <a:pt x="472" y="2"/>
                  </a:lnTo>
                  <a:lnTo>
                    <a:pt x="526" y="0"/>
                  </a:lnTo>
                  <a:lnTo>
                    <a:pt x="580" y="2"/>
                  </a:lnTo>
                  <a:lnTo>
                    <a:pt x="632" y="10"/>
                  </a:lnTo>
                  <a:lnTo>
                    <a:pt x="683" y="24"/>
                  </a:lnTo>
                  <a:lnTo>
                    <a:pt x="731" y="42"/>
                  </a:lnTo>
                  <a:lnTo>
                    <a:pt x="777" y="63"/>
                  </a:lnTo>
                  <a:lnTo>
                    <a:pt x="821" y="90"/>
                  </a:lnTo>
                  <a:lnTo>
                    <a:pt x="861" y="121"/>
                  </a:lnTo>
                  <a:lnTo>
                    <a:pt x="899" y="154"/>
                  </a:lnTo>
                  <a:lnTo>
                    <a:pt x="932" y="192"/>
                  </a:lnTo>
                  <a:lnTo>
                    <a:pt x="964" y="233"/>
                  </a:lnTo>
                  <a:lnTo>
                    <a:pt x="990" y="276"/>
                  </a:lnTo>
                  <a:lnTo>
                    <a:pt x="1012" y="322"/>
                  </a:lnTo>
                  <a:lnTo>
                    <a:pt x="1029" y="371"/>
                  </a:lnTo>
                  <a:lnTo>
                    <a:pt x="1043" y="422"/>
                  </a:lnTo>
                  <a:lnTo>
                    <a:pt x="1051" y="473"/>
                  </a:lnTo>
                  <a:lnTo>
                    <a:pt x="1053" y="527"/>
                  </a:lnTo>
                  <a:close/>
                </a:path>
              </a:pathLst>
            </a:custGeom>
            <a:solidFill>
              <a:srgbClr val="B2FF4C"/>
            </a:solidFill>
            <a:ln w="9525">
              <a:noFill/>
              <a:round/>
              <a:headEnd/>
              <a:tailEnd/>
            </a:ln>
          </p:spPr>
          <p:txBody>
            <a:bodyPr/>
            <a:lstStyle/>
            <a:p>
              <a:endParaRPr lang="en-US"/>
            </a:p>
          </p:txBody>
        </p:sp>
        <p:sp>
          <p:nvSpPr>
            <p:cNvPr id="13" name="Freeform 10"/>
            <p:cNvSpPr>
              <a:spLocks/>
            </p:cNvSpPr>
            <p:nvPr/>
          </p:nvSpPr>
          <p:spPr bwMode="auto">
            <a:xfrm>
              <a:off x="1009" y="1537"/>
              <a:ext cx="366" cy="374"/>
            </a:xfrm>
            <a:custGeom>
              <a:avLst/>
              <a:gdLst>
                <a:gd name="T0" fmla="*/ 3 w 731"/>
                <a:gd name="T1" fmla="*/ 0 h 747"/>
                <a:gd name="T2" fmla="*/ 0 w 731"/>
                <a:gd name="T3" fmla="*/ 0 h 747"/>
                <a:gd name="T4" fmla="*/ 0 w 731"/>
                <a:gd name="T5" fmla="*/ 3 h 747"/>
                <a:gd name="T6" fmla="*/ 3 w 731"/>
                <a:gd name="T7" fmla="*/ 3 h 747"/>
                <a:gd name="T8" fmla="*/ 3 w 731"/>
                <a:gd name="T9" fmla="*/ 0 h 747"/>
                <a:gd name="T10" fmla="*/ 3 w 731"/>
                <a:gd name="T11" fmla="*/ 0 h 747"/>
                <a:gd name="T12" fmla="*/ 0 60000 65536"/>
                <a:gd name="T13" fmla="*/ 0 60000 65536"/>
                <a:gd name="T14" fmla="*/ 0 60000 65536"/>
                <a:gd name="T15" fmla="*/ 0 60000 65536"/>
                <a:gd name="T16" fmla="*/ 0 60000 65536"/>
                <a:gd name="T17" fmla="*/ 0 60000 65536"/>
                <a:gd name="T18" fmla="*/ 0 w 731"/>
                <a:gd name="T19" fmla="*/ 0 h 747"/>
                <a:gd name="T20" fmla="*/ 731 w 731"/>
                <a:gd name="T21" fmla="*/ 747 h 747"/>
              </a:gdLst>
              <a:ahLst/>
              <a:cxnLst>
                <a:cxn ang="T12">
                  <a:pos x="T0" y="T1"/>
                </a:cxn>
                <a:cxn ang="T13">
                  <a:pos x="T2" y="T3"/>
                </a:cxn>
                <a:cxn ang="T14">
                  <a:pos x="T4" y="T5"/>
                </a:cxn>
                <a:cxn ang="T15">
                  <a:pos x="T6" y="T7"/>
                </a:cxn>
                <a:cxn ang="T16">
                  <a:pos x="T8" y="T9"/>
                </a:cxn>
                <a:cxn ang="T17">
                  <a:pos x="T10" y="T11"/>
                </a:cxn>
              </a:cxnLst>
              <a:rect l="T18" t="T19" r="T20" b="T21"/>
              <a:pathLst>
                <a:path w="731" h="747">
                  <a:moveTo>
                    <a:pt x="683" y="0"/>
                  </a:moveTo>
                  <a:lnTo>
                    <a:pt x="0" y="0"/>
                  </a:lnTo>
                  <a:lnTo>
                    <a:pt x="0" y="747"/>
                  </a:lnTo>
                  <a:lnTo>
                    <a:pt x="731" y="747"/>
                  </a:lnTo>
                  <a:lnTo>
                    <a:pt x="731" y="0"/>
                  </a:lnTo>
                  <a:lnTo>
                    <a:pt x="683" y="0"/>
                  </a:lnTo>
                  <a:close/>
                </a:path>
              </a:pathLst>
            </a:custGeom>
            <a:solidFill>
              <a:srgbClr val="FFFFFF"/>
            </a:solidFill>
            <a:ln w="9525">
              <a:noFill/>
              <a:round/>
              <a:headEnd/>
              <a:tailEnd/>
            </a:ln>
          </p:spPr>
          <p:txBody>
            <a:bodyPr/>
            <a:lstStyle/>
            <a:p>
              <a:endParaRPr lang="en-US"/>
            </a:p>
          </p:txBody>
        </p:sp>
        <p:sp>
          <p:nvSpPr>
            <p:cNvPr id="14" name="Freeform 11"/>
            <p:cNvSpPr>
              <a:spLocks/>
            </p:cNvSpPr>
            <p:nvPr/>
          </p:nvSpPr>
          <p:spPr bwMode="auto">
            <a:xfrm>
              <a:off x="929" y="1460"/>
              <a:ext cx="72" cy="72"/>
            </a:xfrm>
            <a:custGeom>
              <a:avLst/>
              <a:gdLst>
                <a:gd name="T0" fmla="*/ 0 w 145"/>
                <a:gd name="T1" fmla="*/ 0 h 145"/>
                <a:gd name="T2" fmla="*/ 0 w 145"/>
                <a:gd name="T3" fmla="*/ 0 h 145"/>
                <a:gd name="T4" fmla="*/ 0 w 145"/>
                <a:gd name="T5" fmla="*/ 0 h 145"/>
                <a:gd name="T6" fmla="*/ 0 w 145"/>
                <a:gd name="T7" fmla="*/ 0 h 145"/>
                <a:gd name="T8" fmla="*/ 0 w 145"/>
                <a:gd name="T9" fmla="*/ 0 h 145"/>
                <a:gd name="T10" fmla="*/ 0 w 145"/>
                <a:gd name="T11" fmla="*/ 0 h 145"/>
                <a:gd name="T12" fmla="*/ 0 w 145"/>
                <a:gd name="T13" fmla="*/ 0 h 145"/>
                <a:gd name="T14" fmla="*/ 0 w 145"/>
                <a:gd name="T15" fmla="*/ 0 h 145"/>
                <a:gd name="T16" fmla="*/ 0 w 145"/>
                <a:gd name="T17" fmla="*/ 0 h 145"/>
                <a:gd name="T18" fmla="*/ 0 w 145"/>
                <a:gd name="T19" fmla="*/ 0 h 145"/>
                <a:gd name="T20" fmla="*/ 0 w 145"/>
                <a:gd name="T21" fmla="*/ 0 h 145"/>
                <a:gd name="T22" fmla="*/ 0 w 145"/>
                <a:gd name="T23" fmla="*/ 0 h 145"/>
                <a:gd name="T24" fmla="*/ 0 w 145"/>
                <a:gd name="T25" fmla="*/ 0 h 145"/>
                <a:gd name="T26" fmla="*/ 0 w 145"/>
                <a:gd name="T27" fmla="*/ 0 h 145"/>
                <a:gd name="T28" fmla="*/ 0 w 145"/>
                <a:gd name="T29" fmla="*/ 0 h 145"/>
                <a:gd name="T30" fmla="*/ 0 w 145"/>
                <a:gd name="T31" fmla="*/ 0 h 145"/>
                <a:gd name="T32" fmla="*/ 0 w 145"/>
                <a:gd name="T33" fmla="*/ 0 h 145"/>
                <a:gd name="T34" fmla="*/ 0 w 145"/>
                <a:gd name="T35" fmla="*/ 0 h 145"/>
                <a:gd name="T36" fmla="*/ 0 w 145"/>
                <a:gd name="T37" fmla="*/ 0 h 145"/>
                <a:gd name="T38" fmla="*/ 0 w 145"/>
                <a:gd name="T39" fmla="*/ 0 h 145"/>
                <a:gd name="T40" fmla="*/ 0 w 145"/>
                <a:gd name="T41" fmla="*/ 0 h 145"/>
                <a:gd name="T42" fmla="*/ 0 w 145"/>
                <a:gd name="T43" fmla="*/ 0 h 145"/>
                <a:gd name="T44" fmla="*/ 0 w 145"/>
                <a:gd name="T45" fmla="*/ 0 h 145"/>
                <a:gd name="T46" fmla="*/ 0 w 145"/>
                <a:gd name="T47" fmla="*/ 0 h 145"/>
                <a:gd name="T48" fmla="*/ 0 w 145"/>
                <a:gd name="T49" fmla="*/ 0 h 145"/>
                <a:gd name="T50" fmla="*/ 0 w 145"/>
                <a:gd name="T51" fmla="*/ 0 h 145"/>
                <a:gd name="T52" fmla="*/ 0 w 145"/>
                <a:gd name="T53" fmla="*/ 0 h 145"/>
                <a:gd name="T54" fmla="*/ 0 w 145"/>
                <a:gd name="T55" fmla="*/ 0 h 145"/>
                <a:gd name="T56" fmla="*/ 0 w 145"/>
                <a:gd name="T57" fmla="*/ 0 h 145"/>
                <a:gd name="T58" fmla="*/ 0 w 145"/>
                <a:gd name="T59" fmla="*/ 0 h 145"/>
                <a:gd name="T60" fmla="*/ 0 w 145"/>
                <a:gd name="T61" fmla="*/ 0 h 145"/>
                <a:gd name="T62" fmla="*/ 0 w 145"/>
                <a:gd name="T63" fmla="*/ 0 h 145"/>
                <a:gd name="T64" fmla="*/ 0 w 145"/>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5"/>
                <a:gd name="T100" fmla="*/ 0 h 145"/>
                <a:gd name="T101" fmla="*/ 145 w 145"/>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5" h="145">
                  <a:moveTo>
                    <a:pt x="145" y="73"/>
                  </a:moveTo>
                  <a:lnTo>
                    <a:pt x="144" y="88"/>
                  </a:lnTo>
                  <a:lnTo>
                    <a:pt x="140" y="101"/>
                  </a:lnTo>
                  <a:lnTo>
                    <a:pt x="133" y="113"/>
                  </a:lnTo>
                  <a:lnTo>
                    <a:pt x="124" y="125"/>
                  </a:lnTo>
                  <a:lnTo>
                    <a:pt x="113" y="133"/>
                  </a:lnTo>
                  <a:lnTo>
                    <a:pt x="101" y="139"/>
                  </a:lnTo>
                  <a:lnTo>
                    <a:pt x="87" y="144"/>
                  </a:lnTo>
                  <a:lnTo>
                    <a:pt x="73" y="145"/>
                  </a:lnTo>
                  <a:lnTo>
                    <a:pt x="58" y="144"/>
                  </a:lnTo>
                  <a:lnTo>
                    <a:pt x="44" y="139"/>
                  </a:lnTo>
                  <a:lnTo>
                    <a:pt x="33" y="133"/>
                  </a:lnTo>
                  <a:lnTo>
                    <a:pt x="21" y="125"/>
                  </a:lnTo>
                  <a:lnTo>
                    <a:pt x="13" y="113"/>
                  </a:lnTo>
                  <a:lnTo>
                    <a:pt x="6" y="101"/>
                  </a:lnTo>
                  <a:lnTo>
                    <a:pt x="2" y="88"/>
                  </a:lnTo>
                  <a:lnTo>
                    <a:pt x="0" y="73"/>
                  </a:lnTo>
                  <a:lnTo>
                    <a:pt x="2" y="58"/>
                  </a:lnTo>
                  <a:lnTo>
                    <a:pt x="6" y="44"/>
                  </a:lnTo>
                  <a:lnTo>
                    <a:pt x="13" y="32"/>
                  </a:lnTo>
                  <a:lnTo>
                    <a:pt x="21" y="21"/>
                  </a:lnTo>
                  <a:lnTo>
                    <a:pt x="33" y="13"/>
                  </a:lnTo>
                  <a:lnTo>
                    <a:pt x="44" y="6"/>
                  </a:lnTo>
                  <a:lnTo>
                    <a:pt x="58" y="1"/>
                  </a:lnTo>
                  <a:lnTo>
                    <a:pt x="73" y="0"/>
                  </a:lnTo>
                  <a:lnTo>
                    <a:pt x="87" y="1"/>
                  </a:lnTo>
                  <a:lnTo>
                    <a:pt x="101" y="6"/>
                  </a:lnTo>
                  <a:lnTo>
                    <a:pt x="113" y="13"/>
                  </a:lnTo>
                  <a:lnTo>
                    <a:pt x="124" y="21"/>
                  </a:lnTo>
                  <a:lnTo>
                    <a:pt x="133" y="32"/>
                  </a:lnTo>
                  <a:lnTo>
                    <a:pt x="140" y="44"/>
                  </a:lnTo>
                  <a:lnTo>
                    <a:pt x="144" y="58"/>
                  </a:lnTo>
                  <a:lnTo>
                    <a:pt x="145" y="73"/>
                  </a:lnTo>
                  <a:close/>
                </a:path>
              </a:pathLst>
            </a:custGeom>
            <a:solidFill>
              <a:srgbClr val="B2FF4C"/>
            </a:solidFill>
            <a:ln w="9525">
              <a:noFill/>
              <a:round/>
              <a:headEnd/>
              <a:tailEnd/>
            </a:ln>
          </p:spPr>
          <p:txBody>
            <a:bodyPr/>
            <a:lstStyle/>
            <a:p>
              <a:endParaRPr lang="en-US"/>
            </a:p>
          </p:txBody>
        </p:sp>
        <p:sp>
          <p:nvSpPr>
            <p:cNvPr id="15" name="Rectangle 12"/>
            <p:cNvSpPr>
              <a:spLocks noChangeArrowheads="1"/>
            </p:cNvSpPr>
            <p:nvPr/>
          </p:nvSpPr>
          <p:spPr bwMode="auto">
            <a:xfrm>
              <a:off x="1033" y="1561"/>
              <a:ext cx="318" cy="326"/>
            </a:xfrm>
            <a:prstGeom prst="rect">
              <a:avLst/>
            </a:prstGeom>
            <a:solidFill>
              <a:srgbClr val="BFDDFF"/>
            </a:solidFill>
            <a:ln w="9525">
              <a:noFill/>
              <a:miter lim="800000"/>
              <a:headEnd/>
              <a:tailEnd/>
            </a:ln>
          </p:spPr>
          <p:txBody>
            <a:bodyPr/>
            <a:lstStyle/>
            <a:p>
              <a:endParaRPr lang="de-DE" sz="2800"/>
            </a:p>
          </p:txBody>
        </p:sp>
        <p:sp>
          <p:nvSpPr>
            <p:cNvPr id="16" name="Rectangle 13"/>
            <p:cNvSpPr>
              <a:spLocks noChangeArrowheads="1"/>
            </p:cNvSpPr>
            <p:nvPr/>
          </p:nvSpPr>
          <p:spPr bwMode="auto">
            <a:xfrm>
              <a:off x="1057" y="1791"/>
              <a:ext cx="271" cy="8"/>
            </a:xfrm>
            <a:prstGeom prst="rect">
              <a:avLst/>
            </a:prstGeom>
            <a:solidFill>
              <a:srgbClr val="FFFFFF"/>
            </a:solidFill>
            <a:ln w="9525">
              <a:noFill/>
              <a:miter lim="800000"/>
              <a:headEnd/>
              <a:tailEnd/>
            </a:ln>
          </p:spPr>
          <p:txBody>
            <a:bodyPr/>
            <a:lstStyle/>
            <a:p>
              <a:endParaRPr lang="de-DE" sz="2800"/>
            </a:p>
          </p:txBody>
        </p:sp>
        <p:sp>
          <p:nvSpPr>
            <p:cNvPr id="17" name="Rectangle 14"/>
            <p:cNvSpPr>
              <a:spLocks noChangeArrowheads="1"/>
            </p:cNvSpPr>
            <p:nvPr/>
          </p:nvSpPr>
          <p:spPr bwMode="auto">
            <a:xfrm>
              <a:off x="1057" y="1722"/>
              <a:ext cx="271" cy="8"/>
            </a:xfrm>
            <a:prstGeom prst="rect">
              <a:avLst/>
            </a:prstGeom>
            <a:solidFill>
              <a:srgbClr val="FFFFFF"/>
            </a:solidFill>
            <a:ln w="9525">
              <a:noFill/>
              <a:miter lim="800000"/>
              <a:headEnd/>
              <a:tailEnd/>
            </a:ln>
          </p:spPr>
          <p:txBody>
            <a:bodyPr/>
            <a:lstStyle/>
            <a:p>
              <a:endParaRPr lang="de-DE" sz="2800"/>
            </a:p>
          </p:txBody>
        </p:sp>
        <p:sp>
          <p:nvSpPr>
            <p:cNvPr id="18" name="Rectangle 15"/>
            <p:cNvSpPr>
              <a:spLocks noChangeArrowheads="1"/>
            </p:cNvSpPr>
            <p:nvPr/>
          </p:nvSpPr>
          <p:spPr bwMode="auto">
            <a:xfrm>
              <a:off x="1057" y="1652"/>
              <a:ext cx="271" cy="8"/>
            </a:xfrm>
            <a:prstGeom prst="rect">
              <a:avLst/>
            </a:prstGeom>
            <a:solidFill>
              <a:srgbClr val="FFFFFF"/>
            </a:solidFill>
            <a:ln w="9525">
              <a:noFill/>
              <a:miter lim="800000"/>
              <a:headEnd/>
              <a:tailEnd/>
            </a:ln>
          </p:spPr>
          <p:txBody>
            <a:bodyPr/>
            <a:lstStyle/>
            <a:p>
              <a:endParaRPr lang="de-DE" sz="2800"/>
            </a:p>
          </p:txBody>
        </p:sp>
        <p:sp>
          <p:nvSpPr>
            <p:cNvPr id="19" name="Freeform 16"/>
            <p:cNvSpPr>
              <a:spLocks/>
            </p:cNvSpPr>
            <p:nvPr/>
          </p:nvSpPr>
          <p:spPr bwMode="auto">
            <a:xfrm>
              <a:off x="1216" y="1619"/>
              <a:ext cx="87" cy="33"/>
            </a:xfrm>
            <a:custGeom>
              <a:avLst/>
              <a:gdLst>
                <a:gd name="T0" fmla="*/ 1 w 174"/>
                <a:gd name="T1" fmla="*/ 1 h 66"/>
                <a:gd name="T2" fmla="*/ 1 w 174"/>
                <a:gd name="T3" fmla="*/ 1 h 66"/>
                <a:gd name="T4" fmla="*/ 1 w 174"/>
                <a:gd name="T5" fmla="*/ 1 h 66"/>
                <a:gd name="T6" fmla="*/ 0 w 174"/>
                <a:gd name="T7" fmla="*/ 1 h 66"/>
                <a:gd name="T8" fmla="*/ 1 w 174"/>
                <a:gd name="T9" fmla="*/ 1 h 66"/>
                <a:gd name="T10" fmla="*/ 1 w 174"/>
                <a:gd name="T11" fmla="*/ 0 h 66"/>
                <a:gd name="T12" fmla="*/ 1 w 174"/>
                <a:gd name="T13" fmla="*/ 1 h 66"/>
                <a:gd name="T14" fmla="*/ 1 w 174"/>
                <a:gd name="T15" fmla="*/ 1 h 66"/>
                <a:gd name="T16" fmla="*/ 1 w 174"/>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4"/>
                <a:gd name="T28" fmla="*/ 0 h 66"/>
                <a:gd name="T29" fmla="*/ 174 w 174"/>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4" h="66">
                  <a:moveTo>
                    <a:pt x="150" y="66"/>
                  </a:moveTo>
                  <a:lnTo>
                    <a:pt x="151" y="30"/>
                  </a:lnTo>
                  <a:lnTo>
                    <a:pt x="59" y="66"/>
                  </a:lnTo>
                  <a:lnTo>
                    <a:pt x="0" y="66"/>
                  </a:lnTo>
                  <a:lnTo>
                    <a:pt x="159" y="6"/>
                  </a:lnTo>
                  <a:lnTo>
                    <a:pt x="174" y="0"/>
                  </a:lnTo>
                  <a:lnTo>
                    <a:pt x="173" y="16"/>
                  </a:lnTo>
                  <a:lnTo>
                    <a:pt x="170" y="66"/>
                  </a:lnTo>
                  <a:lnTo>
                    <a:pt x="150" y="66"/>
                  </a:lnTo>
                  <a:close/>
                </a:path>
              </a:pathLst>
            </a:custGeom>
            <a:solidFill>
              <a:srgbClr val="8CA5BF"/>
            </a:solidFill>
            <a:ln w="9525">
              <a:noFill/>
              <a:round/>
              <a:headEnd/>
              <a:tailEnd/>
            </a:ln>
          </p:spPr>
          <p:txBody>
            <a:bodyPr/>
            <a:lstStyle/>
            <a:p>
              <a:endParaRPr lang="en-US"/>
            </a:p>
          </p:txBody>
        </p:sp>
        <p:sp>
          <p:nvSpPr>
            <p:cNvPr id="20" name="Freeform 17"/>
            <p:cNvSpPr>
              <a:spLocks noEditPoints="1"/>
            </p:cNvSpPr>
            <p:nvPr/>
          </p:nvSpPr>
          <p:spPr bwMode="auto">
            <a:xfrm>
              <a:off x="1090" y="1660"/>
              <a:ext cx="211" cy="204"/>
            </a:xfrm>
            <a:custGeom>
              <a:avLst/>
              <a:gdLst>
                <a:gd name="T0" fmla="*/ 1 w 420"/>
                <a:gd name="T1" fmla="*/ 1 h 409"/>
                <a:gd name="T2" fmla="*/ 1 w 420"/>
                <a:gd name="T3" fmla="*/ 1 h 409"/>
                <a:gd name="T4" fmla="*/ 1 w 420"/>
                <a:gd name="T5" fmla="*/ 1 h 409"/>
                <a:gd name="T6" fmla="*/ 1 w 420"/>
                <a:gd name="T7" fmla="*/ 1 h 409"/>
                <a:gd name="T8" fmla="*/ 1 w 420"/>
                <a:gd name="T9" fmla="*/ 1 h 409"/>
                <a:gd name="T10" fmla="*/ 1 w 420"/>
                <a:gd name="T11" fmla="*/ 1 h 409"/>
                <a:gd name="T12" fmla="*/ 1 w 420"/>
                <a:gd name="T13" fmla="*/ 1 h 409"/>
                <a:gd name="T14" fmla="*/ 1 w 420"/>
                <a:gd name="T15" fmla="*/ 1 h 409"/>
                <a:gd name="T16" fmla="*/ 1 w 420"/>
                <a:gd name="T17" fmla="*/ 1 h 409"/>
                <a:gd name="T18" fmla="*/ 1 w 420"/>
                <a:gd name="T19" fmla="*/ 1 h 409"/>
                <a:gd name="T20" fmla="*/ 1 w 420"/>
                <a:gd name="T21" fmla="*/ 1 h 409"/>
                <a:gd name="T22" fmla="*/ 1 w 420"/>
                <a:gd name="T23" fmla="*/ 1 h 409"/>
                <a:gd name="T24" fmla="*/ 1 w 420"/>
                <a:gd name="T25" fmla="*/ 1 h 409"/>
                <a:gd name="T26" fmla="*/ 1 w 420"/>
                <a:gd name="T27" fmla="*/ 1 h 409"/>
                <a:gd name="T28" fmla="*/ 1 w 420"/>
                <a:gd name="T29" fmla="*/ 1 h 409"/>
                <a:gd name="T30" fmla="*/ 1 w 420"/>
                <a:gd name="T31" fmla="*/ 1 h 409"/>
                <a:gd name="T32" fmla="*/ 1 w 420"/>
                <a:gd name="T33" fmla="*/ 0 h 409"/>
                <a:gd name="T34" fmla="*/ 1 w 420"/>
                <a:gd name="T35" fmla="*/ 0 h 409"/>
                <a:gd name="T36" fmla="*/ 1 w 420"/>
                <a:gd name="T37" fmla="*/ 0 h 409"/>
                <a:gd name="T38" fmla="*/ 1 w 420"/>
                <a:gd name="T39" fmla="*/ 0 h 409"/>
                <a:gd name="T40" fmla="*/ 1 w 420"/>
                <a:gd name="T41" fmla="*/ 0 h 409"/>
                <a:gd name="T42" fmla="*/ 1 w 420"/>
                <a:gd name="T43" fmla="*/ 0 h 409"/>
                <a:gd name="T44" fmla="*/ 1 w 420"/>
                <a:gd name="T45" fmla="*/ 0 h 409"/>
                <a:gd name="T46" fmla="*/ 1 w 420"/>
                <a:gd name="T47" fmla="*/ 0 h 409"/>
                <a:gd name="T48" fmla="*/ 1 w 420"/>
                <a:gd name="T49" fmla="*/ 0 h 409"/>
                <a:gd name="T50" fmla="*/ 1 w 420"/>
                <a:gd name="T51" fmla="*/ 0 h 409"/>
                <a:gd name="T52" fmla="*/ 1 w 420"/>
                <a:gd name="T53" fmla="*/ 0 h 409"/>
                <a:gd name="T54" fmla="*/ 1 w 420"/>
                <a:gd name="T55" fmla="*/ 0 h 409"/>
                <a:gd name="T56" fmla="*/ 1 w 420"/>
                <a:gd name="T57" fmla="*/ 0 h 409"/>
                <a:gd name="T58" fmla="*/ 1 w 420"/>
                <a:gd name="T59" fmla="*/ 0 h 409"/>
                <a:gd name="T60" fmla="*/ 1 w 420"/>
                <a:gd name="T61" fmla="*/ 0 h 409"/>
                <a:gd name="T62" fmla="*/ 1 w 420"/>
                <a:gd name="T63" fmla="*/ 0 h 409"/>
                <a:gd name="T64" fmla="*/ 2 w 420"/>
                <a:gd name="T65" fmla="*/ 0 h 409"/>
                <a:gd name="T66" fmla="*/ 2 w 420"/>
                <a:gd name="T67" fmla="*/ 0 h 409"/>
                <a:gd name="T68" fmla="*/ 2 w 420"/>
                <a:gd name="T69" fmla="*/ 0 h 409"/>
                <a:gd name="T70" fmla="*/ 1 w 420"/>
                <a:gd name="T71" fmla="*/ 0 h 409"/>
                <a:gd name="T72" fmla="*/ 1 w 420"/>
                <a:gd name="T73" fmla="*/ 0 h 409"/>
                <a:gd name="T74" fmla="*/ 1 w 420"/>
                <a:gd name="T75" fmla="*/ 0 h 409"/>
                <a:gd name="T76" fmla="*/ 1 w 420"/>
                <a:gd name="T77" fmla="*/ 0 h 409"/>
                <a:gd name="T78" fmla="*/ 1 w 420"/>
                <a:gd name="T79" fmla="*/ 0 h 409"/>
                <a:gd name="T80" fmla="*/ 1 w 420"/>
                <a:gd name="T81" fmla="*/ 1 h 409"/>
                <a:gd name="T82" fmla="*/ 2 w 420"/>
                <a:gd name="T83" fmla="*/ 0 h 409"/>
                <a:gd name="T84" fmla="*/ 2 w 420"/>
                <a:gd name="T85" fmla="*/ 0 h 409"/>
                <a:gd name="T86" fmla="*/ 2 w 420"/>
                <a:gd name="T87" fmla="*/ 0 h 409"/>
                <a:gd name="T88" fmla="*/ 2 w 420"/>
                <a:gd name="T89" fmla="*/ 0 h 409"/>
                <a:gd name="T90" fmla="*/ 2 w 420"/>
                <a:gd name="T91" fmla="*/ 0 h 409"/>
                <a:gd name="T92" fmla="*/ 2 w 420"/>
                <a:gd name="T93" fmla="*/ 0 h 409"/>
                <a:gd name="T94" fmla="*/ 2 w 420"/>
                <a:gd name="T95" fmla="*/ 0 h 409"/>
                <a:gd name="T96" fmla="*/ 2 w 420"/>
                <a:gd name="T97" fmla="*/ 0 h 409"/>
                <a:gd name="T98" fmla="*/ 2 w 420"/>
                <a:gd name="T99" fmla="*/ 0 h 409"/>
                <a:gd name="T100" fmla="*/ 2 w 420"/>
                <a:gd name="T101" fmla="*/ 0 h 409"/>
                <a:gd name="T102" fmla="*/ 2 w 420"/>
                <a:gd name="T103" fmla="*/ 0 h 40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20"/>
                <a:gd name="T157" fmla="*/ 0 h 409"/>
                <a:gd name="T158" fmla="*/ 420 w 420"/>
                <a:gd name="T159" fmla="*/ 409 h 40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20" h="409">
                  <a:moveTo>
                    <a:pt x="0" y="398"/>
                  </a:moveTo>
                  <a:lnTo>
                    <a:pt x="6" y="390"/>
                  </a:lnTo>
                  <a:lnTo>
                    <a:pt x="14" y="379"/>
                  </a:lnTo>
                  <a:lnTo>
                    <a:pt x="24" y="365"/>
                  </a:lnTo>
                  <a:lnTo>
                    <a:pt x="36" y="350"/>
                  </a:lnTo>
                  <a:lnTo>
                    <a:pt x="48" y="333"/>
                  </a:lnTo>
                  <a:lnTo>
                    <a:pt x="61" y="314"/>
                  </a:lnTo>
                  <a:lnTo>
                    <a:pt x="74" y="296"/>
                  </a:lnTo>
                  <a:lnTo>
                    <a:pt x="85" y="279"/>
                  </a:lnTo>
                  <a:lnTo>
                    <a:pt x="111" y="279"/>
                  </a:lnTo>
                  <a:lnTo>
                    <a:pt x="107" y="284"/>
                  </a:lnTo>
                  <a:lnTo>
                    <a:pt x="102" y="291"/>
                  </a:lnTo>
                  <a:lnTo>
                    <a:pt x="98" y="297"/>
                  </a:lnTo>
                  <a:lnTo>
                    <a:pt x="93" y="304"/>
                  </a:lnTo>
                  <a:lnTo>
                    <a:pt x="90" y="310"/>
                  </a:lnTo>
                  <a:lnTo>
                    <a:pt x="85" y="317"/>
                  </a:lnTo>
                  <a:lnTo>
                    <a:pt x="81" y="323"/>
                  </a:lnTo>
                  <a:lnTo>
                    <a:pt x="76" y="330"/>
                  </a:lnTo>
                  <a:lnTo>
                    <a:pt x="70" y="338"/>
                  </a:lnTo>
                  <a:lnTo>
                    <a:pt x="64" y="346"/>
                  </a:lnTo>
                  <a:lnTo>
                    <a:pt x="60" y="355"/>
                  </a:lnTo>
                  <a:lnTo>
                    <a:pt x="55" y="361"/>
                  </a:lnTo>
                  <a:lnTo>
                    <a:pt x="50" y="370"/>
                  </a:lnTo>
                  <a:lnTo>
                    <a:pt x="45" y="376"/>
                  </a:lnTo>
                  <a:lnTo>
                    <a:pt x="41" y="383"/>
                  </a:lnTo>
                  <a:lnTo>
                    <a:pt x="37" y="389"/>
                  </a:lnTo>
                  <a:lnTo>
                    <a:pt x="32" y="395"/>
                  </a:lnTo>
                  <a:lnTo>
                    <a:pt x="29" y="401"/>
                  </a:lnTo>
                  <a:lnTo>
                    <a:pt x="26" y="405"/>
                  </a:lnTo>
                  <a:lnTo>
                    <a:pt x="24" y="409"/>
                  </a:lnTo>
                  <a:lnTo>
                    <a:pt x="0" y="398"/>
                  </a:lnTo>
                  <a:close/>
                  <a:moveTo>
                    <a:pt x="96" y="262"/>
                  </a:moveTo>
                  <a:lnTo>
                    <a:pt x="106" y="247"/>
                  </a:lnTo>
                  <a:lnTo>
                    <a:pt x="114" y="236"/>
                  </a:lnTo>
                  <a:lnTo>
                    <a:pt x="121" y="227"/>
                  </a:lnTo>
                  <a:lnTo>
                    <a:pt x="124" y="221"/>
                  </a:lnTo>
                  <a:lnTo>
                    <a:pt x="127" y="219"/>
                  </a:lnTo>
                  <a:lnTo>
                    <a:pt x="130" y="218"/>
                  </a:lnTo>
                  <a:lnTo>
                    <a:pt x="132" y="228"/>
                  </a:lnTo>
                  <a:lnTo>
                    <a:pt x="130" y="218"/>
                  </a:lnTo>
                  <a:lnTo>
                    <a:pt x="135" y="216"/>
                  </a:lnTo>
                  <a:lnTo>
                    <a:pt x="140" y="215"/>
                  </a:lnTo>
                  <a:lnTo>
                    <a:pt x="149" y="213"/>
                  </a:lnTo>
                  <a:lnTo>
                    <a:pt x="157" y="211"/>
                  </a:lnTo>
                  <a:lnTo>
                    <a:pt x="167" y="208"/>
                  </a:lnTo>
                  <a:lnTo>
                    <a:pt x="177" y="206"/>
                  </a:lnTo>
                  <a:lnTo>
                    <a:pt x="189" y="203"/>
                  </a:lnTo>
                  <a:lnTo>
                    <a:pt x="200" y="200"/>
                  </a:lnTo>
                  <a:lnTo>
                    <a:pt x="206" y="199"/>
                  </a:lnTo>
                  <a:lnTo>
                    <a:pt x="211" y="197"/>
                  </a:lnTo>
                  <a:lnTo>
                    <a:pt x="216" y="196"/>
                  </a:lnTo>
                  <a:lnTo>
                    <a:pt x="221" y="194"/>
                  </a:lnTo>
                  <a:lnTo>
                    <a:pt x="226" y="193"/>
                  </a:lnTo>
                  <a:lnTo>
                    <a:pt x="231" y="192"/>
                  </a:lnTo>
                  <a:lnTo>
                    <a:pt x="235" y="191"/>
                  </a:lnTo>
                  <a:lnTo>
                    <a:pt x="240" y="190"/>
                  </a:lnTo>
                  <a:lnTo>
                    <a:pt x="244" y="189"/>
                  </a:lnTo>
                  <a:lnTo>
                    <a:pt x="248" y="188"/>
                  </a:lnTo>
                  <a:lnTo>
                    <a:pt x="250" y="188"/>
                  </a:lnTo>
                  <a:lnTo>
                    <a:pt x="252" y="186"/>
                  </a:lnTo>
                  <a:lnTo>
                    <a:pt x="253" y="186"/>
                  </a:lnTo>
                  <a:lnTo>
                    <a:pt x="287" y="139"/>
                  </a:lnTo>
                  <a:lnTo>
                    <a:pt x="312" y="139"/>
                  </a:lnTo>
                  <a:lnTo>
                    <a:pt x="268" y="201"/>
                  </a:lnTo>
                  <a:lnTo>
                    <a:pt x="266" y="205"/>
                  </a:lnTo>
                  <a:lnTo>
                    <a:pt x="263" y="206"/>
                  </a:lnTo>
                  <a:lnTo>
                    <a:pt x="258" y="207"/>
                  </a:lnTo>
                  <a:lnTo>
                    <a:pt x="246" y="209"/>
                  </a:lnTo>
                  <a:lnTo>
                    <a:pt x="230" y="214"/>
                  </a:lnTo>
                  <a:lnTo>
                    <a:pt x="210" y="219"/>
                  </a:lnTo>
                  <a:lnTo>
                    <a:pt x="189" y="224"/>
                  </a:lnTo>
                  <a:lnTo>
                    <a:pt x="168" y="229"/>
                  </a:lnTo>
                  <a:lnTo>
                    <a:pt x="151" y="232"/>
                  </a:lnTo>
                  <a:lnTo>
                    <a:pt x="138" y="236"/>
                  </a:lnTo>
                  <a:lnTo>
                    <a:pt x="135" y="241"/>
                  </a:lnTo>
                  <a:lnTo>
                    <a:pt x="131" y="247"/>
                  </a:lnTo>
                  <a:lnTo>
                    <a:pt x="127" y="254"/>
                  </a:lnTo>
                  <a:lnTo>
                    <a:pt x="121" y="262"/>
                  </a:lnTo>
                  <a:lnTo>
                    <a:pt x="96" y="262"/>
                  </a:lnTo>
                  <a:close/>
                  <a:moveTo>
                    <a:pt x="263" y="206"/>
                  </a:moveTo>
                  <a:lnTo>
                    <a:pt x="260" y="196"/>
                  </a:lnTo>
                  <a:lnTo>
                    <a:pt x="263" y="206"/>
                  </a:lnTo>
                  <a:close/>
                  <a:moveTo>
                    <a:pt x="298" y="123"/>
                  </a:moveTo>
                  <a:lnTo>
                    <a:pt x="343" y="59"/>
                  </a:lnTo>
                  <a:lnTo>
                    <a:pt x="349" y="51"/>
                  </a:lnTo>
                  <a:lnTo>
                    <a:pt x="357" y="56"/>
                  </a:lnTo>
                  <a:lnTo>
                    <a:pt x="396" y="85"/>
                  </a:lnTo>
                  <a:lnTo>
                    <a:pt x="401" y="0"/>
                  </a:lnTo>
                  <a:lnTo>
                    <a:pt x="420" y="0"/>
                  </a:lnTo>
                  <a:lnTo>
                    <a:pt x="417" y="106"/>
                  </a:lnTo>
                  <a:lnTo>
                    <a:pt x="406" y="105"/>
                  </a:lnTo>
                  <a:lnTo>
                    <a:pt x="400" y="113"/>
                  </a:lnTo>
                  <a:lnTo>
                    <a:pt x="354" y="79"/>
                  </a:lnTo>
                  <a:lnTo>
                    <a:pt x="324" y="123"/>
                  </a:lnTo>
                  <a:lnTo>
                    <a:pt x="298" y="123"/>
                  </a:lnTo>
                  <a:close/>
                  <a:moveTo>
                    <a:pt x="351" y="66"/>
                  </a:moveTo>
                  <a:lnTo>
                    <a:pt x="351" y="66"/>
                  </a:lnTo>
                  <a:lnTo>
                    <a:pt x="343" y="59"/>
                  </a:lnTo>
                  <a:lnTo>
                    <a:pt x="351" y="66"/>
                  </a:lnTo>
                  <a:close/>
                </a:path>
              </a:pathLst>
            </a:custGeom>
            <a:solidFill>
              <a:srgbClr val="8CA5BF"/>
            </a:solidFill>
            <a:ln w="9525">
              <a:noFill/>
              <a:round/>
              <a:headEnd/>
              <a:tailEnd/>
            </a:ln>
          </p:spPr>
          <p:txBody>
            <a:bodyPr/>
            <a:lstStyle/>
            <a:p>
              <a:endParaRPr lang="en-US"/>
            </a:p>
          </p:txBody>
        </p:sp>
        <p:sp>
          <p:nvSpPr>
            <p:cNvPr id="21" name="Freeform 18"/>
            <p:cNvSpPr>
              <a:spLocks/>
            </p:cNvSpPr>
            <p:nvPr/>
          </p:nvSpPr>
          <p:spPr bwMode="auto">
            <a:xfrm>
              <a:off x="1133" y="1791"/>
              <a:ext cx="18" cy="8"/>
            </a:xfrm>
            <a:custGeom>
              <a:avLst/>
              <a:gdLst>
                <a:gd name="T0" fmla="*/ 0 w 36"/>
                <a:gd name="T1" fmla="*/ 0 h 17"/>
                <a:gd name="T2" fmla="*/ 1 w 36"/>
                <a:gd name="T3" fmla="*/ 0 h 17"/>
                <a:gd name="T4" fmla="*/ 1 w 36"/>
                <a:gd name="T5" fmla="*/ 0 h 17"/>
                <a:gd name="T6" fmla="*/ 1 w 36"/>
                <a:gd name="T7" fmla="*/ 0 h 17"/>
                <a:gd name="T8" fmla="*/ 1 w 36"/>
                <a:gd name="T9" fmla="*/ 0 h 17"/>
                <a:gd name="T10" fmla="*/ 1 w 36"/>
                <a:gd name="T11" fmla="*/ 0 h 17"/>
                <a:gd name="T12" fmla="*/ 1 w 36"/>
                <a:gd name="T13" fmla="*/ 0 h 17"/>
                <a:gd name="T14" fmla="*/ 1 w 36"/>
                <a:gd name="T15" fmla="*/ 0 h 17"/>
                <a:gd name="T16" fmla="*/ 1 w 36"/>
                <a:gd name="T17" fmla="*/ 0 h 17"/>
                <a:gd name="T18" fmla="*/ 1 w 36"/>
                <a:gd name="T19" fmla="*/ 0 h 17"/>
                <a:gd name="T20" fmla="*/ 0 w 36"/>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17"/>
                <a:gd name="T35" fmla="*/ 36 w 36"/>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17">
                  <a:moveTo>
                    <a:pt x="0" y="17"/>
                  </a:moveTo>
                  <a:lnTo>
                    <a:pt x="3" y="12"/>
                  </a:lnTo>
                  <a:lnTo>
                    <a:pt x="6" y="8"/>
                  </a:lnTo>
                  <a:lnTo>
                    <a:pt x="8" y="5"/>
                  </a:lnTo>
                  <a:lnTo>
                    <a:pt x="11" y="0"/>
                  </a:lnTo>
                  <a:lnTo>
                    <a:pt x="36" y="0"/>
                  </a:lnTo>
                  <a:lnTo>
                    <a:pt x="34" y="5"/>
                  </a:lnTo>
                  <a:lnTo>
                    <a:pt x="31" y="8"/>
                  </a:lnTo>
                  <a:lnTo>
                    <a:pt x="28" y="12"/>
                  </a:lnTo>
                  <a:lnTo>
                    <a:pt x="26" y="17"/>
                  </a:lnTo>
                  <a:lnTo>
                    <a:pt x="0" y="17"/>
                  </a:lnTo>
                  <a:close/>
                </a:path>
              </a:pathLst>
            </a:custGeom>
            <a:solidFill>
              <a:srgbClr val="BFBFBF"/>
            </a:solidFill>
            <a:ln w="9525">
              <a:noFill/>
              <a:round/>
              <a:headEnd/>
              <a:tailEnd/>
            </a:ln>
          </p:spPr>
          <p:txBody>
            <a:bodyPr/>
            <a:lstStyle/>
            <a:p>
              <a:endParaRPr lang="en-US"/>
            </a:p>
          </p:txBody>
        </p:sp>
        <p:sp>
          <p:nvSpPr>
            <p:cNvPr id="22" name="Freeform 19"/>
            <p:cNvSpPr>
              <a:spLocks/>
            </p:cNvSpPr>
            <p:nvPr/>
          </p:nvSpPr>
          <p:spPr bwMode="auto">
            <a:xfrm>
              <a:off x="1234" y="1722"/>
              <a:ext cx="18" cy="8"/>
            </a:xfrm>
            <a:custGeom>
              <a:avLst/>
              <a:gdLst>
                <a:gd name="T0" fmla="*/ 0 w 37"/>
                <a:gd name="T1" fmla="*/ 1 h 16"/>
                <a:gd name="T2" fmla="*/ 0 w 37"/>
                <a:gd name="T3" fmla="*/ 0 h 16"/>
                <a:gd name="T4" fmla="*/ 0 w 37"/>
                <a:gd name="T5" fmla="*/ 0 h 16"/>
                <a:gd name="T6" fmla="*/ 0 w 37"/>
                <a:gd name="T7" fmla="*/ 1 h 16"/>
                <a:gd name="T8" fmla="*/ 0 w 37"/>
                <a:gd name="T9" fmla="*/ 1 h 16"/>
                <a:gd name="T10" fmla="*/ 0 60000 65536"/>
                <a:gd name="T11" fmla="*/ 0 60000 65536"/>
                <a:gd name="T12" fmla="*/ 0 60000 65536"/>
                <a:gd name="T13" fmla="*/ 0 60000 65536"/>
                <a:gd name="T14" fmla="*/ 0 60000 65536"/>
                <a:gd name="T15" fmla="*/ 0 w 37"/>
                <a:gd name="T16" fmla="*/ 0 h 16"/>
                <a:gd name="T17" fmla="*/ 37 w 37"/>
                <a:gd name="T18" fmla="*/ 16 h 16"/>
              </a:gdLst>
              <a:ahLst/>
              <a:cxnLst>
                <a:cxn ang="T10">
                  <a:pos x="T0" y="T1"/>
                </a:cxn>
                <a:cxn ang="T11">
                  <a:pos x="T2" y="T3"/>
                </a:cxn>
                <a:cxn ang="T12">
                  <a:pos x="T4" y="T5"/>
                </a:cxn>
                <a:cxn ang="T13">
                  <a:pos x="T6" y="T7"/>
                </a:cxn>
                <a:cxn ang="T14">
                  <a:pos x="T8" y="T9"/>
                </a:cxn>
              </a:cxnLst>
              <a:rect l="T15" t="T16" r="T17" b="T18"/>
              <a:pathLst>
                <a:path w="37" h="16">
                  <a:moveTo>
                    <a:pt x="0" y="16"/>
                  </a:moveTo>
                  <a:lnTo>
                    <a:pt x="11" y="0"/>
                  </a:lnTo>
                  <a:lnTo>
                    <a:pt x="37" y="0"/>
                  </a:lnTo>
                  <a:lnTo>
                    <a:pt x="25" y="16"/>
                  </a:lnTo>
                  <a:lnTo>
                    <a:pt x="0" y="16"/>
                  </a:lnTo>
                  <a:close/>
                </a:path>
              </a:pathLst>
            </a:custGeom>
            <a:solidFill>
              <a:srgbClr val="BFBFBF"/>
            </a:solidFill>
            <a:ln w="9525">
              <a:noFill/>
              <a:round/>
              <a:headEnd/>
              <a:tailEnd/>
            </a:ln>
          </p:spPr>
          <p:txBody>
            <a:bodyPr/>
            <a:lstStyle/>
            <a:p>
              <a:endParaRPr lang="en-US"/>
            </a:p>
          </p:txBody>
        </p:sp>
        <p:sp>
          <p:nvSpPr>
            <p:cNvPr id="23" name="Freeform 20"/>
            <p:cNvSpPr>
              <a:spLocks/>
            </p:cNvSpPr>
            <p:nvPr/>
          </p:nvSpPr>
          <p:spPr bwMode="auto">
            <a:xfrm>
              <a:off x="1290" y="1712"/>
              <a:ext cx="9" cy="10"/>
            </a:xfrm>
            <a:custGeom>
              <a:avLst/>
              <a:gdLst>
                <a:gd name="T0" fmla="*/ 1 w 17"/>
                <a:gd name="T1" fmla="*/ 1 h 18"/>
                <a:gd name="T2" fmla="*/ 0 w 17"/>
                <a:gd name="T3" fmla="*/ 1 h 18"/>
                <a:gd name="T4" fmla="*/ 1 w 17"/>
                <a:gd name="T5" fmla="*/ 0 h 18"/>
                <a:gd name="T6" fmla="*/ 1 w 17"/>
                <a:gd name="T7" fmla="*/ 1 h 18"/>
                <a:gd name="T8" fmla="*/ 1 w 17"/>
                <a:gd name="T9" fmla="*/ 1 h 18"/>
                <a:gd name="T10" fmla="*/ 1 w 17"/>
                <a:gd name="T11" fmla="*/ 1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5" y="18"/>
                  </a:moveTo>
                  <a:lnTo>
                    <a:pt x="0" y="8"/>
                  </a:lnTo>
                  <a:lnTo>
                    <a:pt x="6" y="0"/>
                  </a:lnTo>
                  <a:lnTo>
                    <a:pt x="17" y="1"/>
                  </a:lnTo>
                  <a:lnTo>
                    <a:pt x="16" y="18"/>
                  </a:lnTo>
                  <a:lnTo>
                    <a:pt x="15" y="18"/>
                  </a:lnTo>
                  <a:close/>
                </a:path>
              </a:pathLst>
            </a:custGeom>
            <a:solidFill>
              <a:srgbClr val="99B2CC"/>
            </a:solidFill>
            <a:ln w="9525">
              <a:noFill/>
              <a:round/>
              <a:headEnd/>
              <a:tailEnd/>
            </a:ln>
          </p:spPr>
          <p:txBody>
            <a:bodyPr/>
            <a:lstStyle/>
            <a:p>
              <a:endParaRPr lang="en-US"/>
            </a:p>
          </p:txBody>
        </p:sp>
        <p:sp>
          <p:nvSpPr>
            <p:cNvPr id="24" name="Freeform 21"/>
            <p:cNvSpPr>
              <a:spLocks/>
            </p:cNvSpPr>
            <p:nvPr/>
          </p:nvSpPr>
          <p:spPr bwMode="auto">
            <a:xfrm>
              <a:off x="1291" y="1652"/>
              <a:ext cx="10" cy="8"/>
            </a:xfrm>
            <a:custGeom>
              <a:avLst/>
              <a:gdLst>
                <a:gd name="T0" fmla="*/ 0 w 20"/>
                <a:gd name="T1" fmla="*/ 1 h 16"/>
                <a:gd name="T2" fmla="*/ 0 w 20"/>
                <a:gd name="T3" fmla="*/ 0 h 16"/>
                <a:gd name="T4" fmla="*/ 1 w 20"/>
                <a:gd name="T5" fmla="*/ 0 h 16"/>
                <a:gd name="T6" fmla="*/ 1 w 20"/>
                <a:gd name="T7" fmla="*/ 1 h 16"/>
                <a:gd name="T8" fmla="*/ 0 w 20"/>
                <a:gd name="T9" fmla="*/ 1 h 16"/>
                <a:gd name="T10" fmla="*/ 0 60000 65536"/>
                <a:gd name="T11" fmla="*/ 0 60000 65536"/>
                <a:gd name="T12" fmla="*/ 0 60000 65536"/>
                <a:gd name="T13" fmla="*/ 0 60000 65536"/>
                <a:gd name="T14" fmla="*/ 0 60000 65536"/>
                <a:gd name="T15" fmla="*/ 0 w 20"/>
                <a:gd name="T16" fmla="*/ 0 h 16"/>
                <a:gd name="T17" fmla="*/ 20 w 20"/>
                <a:gd name="T18" fmla="*/ 16 h 16"/>
              </a:gdLst>
              <a:ahLst/>
              <a:cxnLst>
                <a:cxn ang="T10">
                  <a:pos x="T0" y="T1"/>
                </a:cxn>
                <a:cxn ang="T11">
                  <a:pos x="T2" y="T3"/>
                </a:cxn>
                <a:cxn ang="T12">
                  <a:pos x="T4" y="T5"/>
                </a:cxn>
                <a:cxn ang="T13">
                  <a:pos x="T6" y="T7"/>
                </a:cxn>
                <a:cxn ang="T14">
                  <a:pos x="T8" y="T9"/>
                </a:cxn>
              </a:cxnLst>
              <a:rect l="T15" t="T16" r="T17" b="T18"/>
              <a:pathLst>
                <a:path w="20" h="16">
                  <a:moveTo>
                    <a:pt x="0" y="16"/>
                  </a:moveTo>
                  <a:lnTo>
                    <a:pt x="0" y="0"/>
                  </a:lnTo>
                  <a:lnTo>
                    <a:pt x="20" y="0"/>
                  </a:lnTo>
                  <a:lnTo>
                    <a:pt x="19" y="16"/>
                  </a:lnTo>
                  <a:lnTo>
                    <a:pt x="0" y="16"/>
                  </a:lnTo>
                  <a:close/>
                </a:path>
              </a:pathLst>
            </a:custGeom>
            <a:solidFill>
              <a:srgbClr val="BFBFBF"/>
            </a:solidFill>
            <a:ln w="9525">
              <a:noFill/>
              <a:round/>
              <a:headEnd/>
              <a:tailEnd/>
            </a:ln>
          </p:spPr>
          <p:txBody>
            <a:bodyPr/>
            <a:lstStyle/>
            <a:p>
              <a:endParaRPr lang="en-US"/>
            </a:p>
          </p:txBody>
        </p:sp>
        <p:sp>
          <p:nvSpPr>
            <p:cNvPr id="25" name="Freeform 22"/>
            <p:cNvSpPr>
              <a:spLocks/>
            </p:cNvSpPr>
            <p:nvPr/>
          </p:nvSpPr>
          <p:spPr bwMode="auto">
            <a:xfrm>
              <a:off x="1057" y="1620"/>
              <a:ext cx="232" cy="245"/>
            </a:xfrm>
            <a:custGeom>
              <a:avLst/>
              <a:gdLst>
                <a:gd name="T0" fmla="*/ 2 w 464"/>
                <a:gd name="T1" fmla="*/ 1 h 490"/>
                <a:gd name="T2" fmla="*/ 2 w 464"/>
                <a:gd name="T3" fmla="*/ 0 h 490"/>
                <a:gd name="T4" fmla="*/ 2 w 464"/>
                <a:gd name="T5" fmla="*/ 1 h 490"/>
                <a:gd name="T6" fmla="*/ 2 w 464"/>
                <a:gd name="T7" fmla="*/ 1 h 490"/>
                <a:gd name="T8" fmla="*/ 2 w 464"/>
                <a:gd name="T9" fmla="*/ 1 h 490"/>
                <a:gd name="T10" fmla="*/ 2 w 464"/>
                <a:gd name="T11" fmla="*/ 1 h 490"/>
                <a:gd name="T12" fmla="*/ 2 w 464"/>
                <a:gd name="T13" fmla="*/ 1 h 490"/>
                <a:gd name="T14" fmla="*/ 2 w 464"/>
                <a:gd name="T15" fmla="*/ 1 h 490"/>
                <a:gd name="T16" fmla="*/ 2 w 464"/>
                <a:gd name="T17" fmla="*/ 1 h 490"/>
                <a:gd name="T18" fmla="*/ 2 w 464"/>
                <a:gd name="T19" fmla="*/ 1 h 490"/>
                <a:gd name="T20" fmla="*/ 2 w 464"/>
                <a:gd name="T21" fmla="*/ 1 h 490"/>
                <a:gd name="T22" fmla="*/ 2 w 464"/>
                <a:gd name="T23" fmla="*/ 1 h 490"/>
                <a:gd name="T24" fmla="*/ 2 w 464"/>
                <a:gd name="T25" fmla="*/ 1 h 490"/>
                <a:gd name="T26" fmla="*/ 1 w 464"/>
                <a:gd name="T27" fmla="*/ 1 h 490"/>
                <a:gd name="T28" fmla="*/ 1 w 464"/>
                <a:gd name="T29" fmla="*/ 1 h 490"/>
                <a:gd name="T30" fmla="*/ 1 w 464"/>
                <a:gd name="T31" fmla="*/ 1 h 490"/>
                <a:gd name="T32" fmla="*/ 1 w 464"/>
                <a:gd name="T33" fmla="*/ 1 h 490"/>
                <a:gd name="T34" fmla="*/ 1 w 464"/>
                <a:gd name="T35" fmla="*/ 1 h 490"/>
                <a:gd name="T36" fmla="*/ 1 w 464"/>
                <a:gd name="T37" fmla="*/ 1 h 490"/>
                <a:gd name="T38" fmla="*/ 1 w 464"/>
                <a:gd name="T39" fmla="*/ 1 h 490"/>
                <a:gd name="T40" fmla="*/ 0 w 464"/>
                <a:gd name="T41" fmla="*/ 2 h 490"/>
                <a:gd name="T42" fmla="*/ 0 w 464"/>
                <a:gd name="T43" fmla="*/ 2 h 490"/>
                <a:gd name="T44" fmla="*/ 1 w 464"/>
                <a:gd name="T45" fmla="*/ 2 h 490"/>
                <a:gd name="T46" fmla="*/ 1 w 464"/>
                <a:gd name="T47" fmla="*/ 2 h 490"/>
                <a:gd name="T48" fmla="*/ 1 w 464"/>
                <a:gd name="T49" fmla="*/ 2 h 490"/>
                <a:gd name="T50" fmla="*/ 1 w 464"/>
                <a:gd name="T51" fmla="*/ 2 h 490"/>
                <a:gd name="T52" fmla="*/ 1 w 464"/>
                <a:gd name="T53" fmla="*/ 2 h 490"/>
                <a:gd name="T54" fmla="*/ 1 w 464"/>
                <a:gd name="T55" fmla="*/ 2 h 490"/>
                <a:gd name="T56" fmla="*/ 1 w 464"/>
                <a:gd name="T57" fmla="*/ 2 h 490"/>
                <a:gd name="T58" fmla="*/ 1 w 464"/>
                <a:gd name="T59" fmla="*/ 2 h 490"/>
                <a:gd name="T60" fmla="*/ 1 w 464"/>
                <a:gd name="T61" fmla="*/ 2 h 490"/>
                <a:gd name="T62" fmla="*/ 1 w 464"/>
                <a:gd name="T63" fmla="*/ 2 h 490"/>
                <a:gd name="T64" fmla="*/ 1 w 464"/>
                <a:gd name="T65" fmla="*/ 2 h 490"/>
                <a:gd name="T66" fmla="*/ 1 w 464"/>
                <a:gd name="T67" fmla="*/ 2 h 490"/>
                <a:gd name="T68" fmla="*/ 1 w 464"/>
                <a:gd name="T69" fmla="*/ 2 h 490"/>
                <a:gd name="T70" fmla="*/ 2 w 464"/>
                <a:gd name="T71" fmla="*/ 2 h 490"/>
                <a:gd name="T72" fmla="*/ 2 w 464"/>
                <a:gd name="T73" fmla="*/ 2 h 490"/>
                <a:gd name="T74" fmla="*/ 2 w 464"/>
                <a:gd name="T75" fmla="*/ 2 h 490"/>
                <a:gd name="T76" fmla="*/ 2 w 464"/>
                <a:gd name="T77" fmla="*/ 2 h 490"/>
                <a:gd name="T78" fmla="*/ 2 w 464"/>
                <a:gd name="T79" fmla="*/ 1 h 490"/>
                <a:gd name="T80" fmla="*/ 2 w 464"/>
                <a:gd name="T81" fmla="*/ 1 h 4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4"/>
                <a:gd name="T124" fmla="*/ 0 h 490"/>
                <a:gd name="T125" fmla="*/ 464 w 464"/>
                <a:gd name="T126" fmla="*/ 490 h 4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4" h="490">
                  <a:moveTo>
                    <a:pt x="456" y="172"/>
                  </a:moveTo>
                  <a:lnTo>
                    <a:pt x="464" y="0"/>
                  </a:lnTo>
                  <a:lnTo>
                    <a:pt x="303" y="61"/>
                  </a:lnTo>
                  <a:lnTo>
                    <a:pt x="358" y="102"/>
                  </a:lnTo>
                  <a:lnTo>
                    <a:pt x="347" y="118"/>
                  </a:lnTo>
                  <a:lnTo>
                    <a:pt x="334" y="136"/>
                  </a:lnTo>
                  <a:lnTo>
                    <a:pt x="321" y="154"/>
                  </a:lnTo>
                  <a:lnTo>
                    <a:pt x="310" y="171"/>
                  </a:lnTo>
                  <a:lnTo>
                    <a:pt x="298" y="187"/>
                  </a:lnTo>
                  <a:lnTo>
                    <a:pt x="289" y="200"/>
                  </a:lnTo>
                  <a:lnTo>
                    <a:pt x="282" y="210"/>
                  </a:lnTo>
                  <a:lnTo>
                    <a:pt x="278" y="216"/>
                  </a:lnTo>
                  <a:lnTo>
                    <a:pt x="267" y="218"/>
                  </a:lnTo>
                  <a:lnTo>
                    <a:pt x="251" y="223"/>
                  </a:lnTo>
                  <a:lnTo>
                    <a:pt x="231" y="228"/>
                  </a:lnTo>
                  <a:lnTo>
                    <a:pt x="209" y="233"/>
                  </a:lnTo>
                  <a:lnTo>
                    <a:pt x="187" y="239"/>
                  </a:lnTo>
                  <a:lnTo>
                    <a:pt x="168" y="243"/>
                  </a:lnTo>
                  <a:lnTo>
                    <a:pt x="156" y="247"/>
                  </a:lnTo>
                  <a:lnTo>
                    <a:pt x="151" y="248"/>
                  </a:lnTo>
                  <a:lnTo>
                    <a:pt x="0" y="459"/>
                  </a:lnTo>
                  <a:lnTo>
                    <a:pt x="0" y="490"/>
                  </a:lnTo>
                  <a:lnTo>
                    <a:pt x="46" y="490"/>
                  </a:lnTo>
                  <a:lnTo>
                    <a:pt x="52" y="482"/>
                  </a:lnTo>
                  <a:lnTo>
                    <a:pt x="66" y="461"/>
                  </a:lnTo>
                  <a:lnTo>
                    <a:pt x="87" y="432"/>
                  </a:lnTo>
                  <a:lnTo>
                    <a:pt x="111" y="398"/>
                  </a:lnTo>
                  <a:lnTo>
                    <a:pt x="135" y="363"/>
                  </a:lnTo>
                  <a:lnTo>
                    <a:pt x="157" y="331"/>
                  </a:lnTo>
                  <a:lnTo>
                    <a:pt x="174" y="308"/>
                  </a:lnTo>
                  <a:lnTo>
                    <a:pt x="183" y="295"/>
                  </a:lnTo>
                  <a:lnTo>
                    <a:pt x="194" y="293"/>
                  </a:lnTo>
                  <a:lnTo>
                    <a:pt x="210" y="288"/>
                  </a:lnTo>
                  <a:lnTo>
                    <a:pt x="231" y="283"/>
                  </a:lnTo>
                  <a:lnTo>
                    <a:pt x="252" y="277"/>
                  </a:lnTo>
                  <a:lnTo>
                    <a:pt x="274" y="272"/>
                  </a:lnTo>
                  <a:lnTo>
                    <a:pt x="293" y="268"/>
                  </a:lnTo>
                  <a:lnTo>
                    <a:pt x="305" y="264"/>
                  </a:lnTo>
                  <a:lnTo>
                    <a:pt x="310" y="263"/>
                  </a:lnTo>
                  <a:lnTo>
                    <a:pt x="402" y="133"/>
                  </a:lnTo>
                  <a:lnTo>
                    <a:pt x="456" y="172"/>
                  </a:lnTo>
                  <a:close/>
                </a:path>
              </a:pathLst>
            </a:custGeom>
            <a:solidFill>
              <a:srgbClr val="3F9EFF"/>
            </a:solidFill>
            <a:ln w="9525">
              <a:noFill/>
              <a:round/>
              <a:headEnd/>
              <a:tailEnd/>
            </a:ln>
          </p:spPr>
          <p:txBody>
            <a:bodyPr/>
            <a:lstStyle/>
            <a:p>
              <a:endParaRPr lang="en-US"/>
            </a:p>
          </p:txBody>
        </p:sp>
        <p:sp>
          <p:nvSpPr>
            <p:cNvPr id="26" name="Freeform 23"/>
            <p:cNvSpPr>
              <a:spLocks/>
            </p:cNvSpPr>
            <p:nvPr/>
          </p:nvSpPr>
          <p:spPr bwMode="auto">
            <a:xfrm>
              <a:off x="1272" y="1621"/>
              <a:ext cx="15" cy="84"/>
            </a:xfrm>
            <a:custGeom>
              <a:avLst/>
              <a:gdLst>
                <a:gd name="T0" fmla="*/ 1 w 30"/>
                <a:gd name="T1" fmla="*/ 1 h 168"/>
                <a:gd name="T2" fmla="*/ 0 w 30"/>
                <a:gd name="T3" fmla="*/ 1 h 168"/>
                <a:gd name="T4" fmla="*/ 1 w 30"/>
                <a:gd name="T5" fmla="*/ 1 h 168"/>
                <a:gd name="T6" fmla="*/ 1 w 30"/>
                <a:gd name="T7" fmla="*/ 0 h 168"/>
                <a:gd name="T8" fmla="*/ 1 w 30"/>
                <a:gd name="T9" fmla="*/ 1 h 168"/>
                <a:gd name="T10" fmla="*/ 0 60000 65536"/>
                <a:gd name="T11" fmla="*/ 0 60000 65536"/>
                <a:gd name="T12" fmla="*/ 0 60000 65536"/>
                <a:gd name="T13" fmla="*/ 0 60000 65536"/>
                <a:gd name="T14" fmla="*/ 0 60000 65536"/>
                <a:gd name="T15" fmla="*/ 0 w 30"/>
                <a:gd name="T16" fmla="*/ 0 h 168"/>
                <a:gd name="T17" fmla="*/ 30 w 30"/>
                <a:gd name="T18" fmla="*/ 168 h 168"/>
              </a:gdLst>
              <a:ahLst/>
              <a:cxnLst>
                <a:cxn ang="T10">
                  <a:pos x="T0" y="T1"/>
                </a:cxn>
                <a:cxn ang="T11">
                  <a:pos x="T2" y="T3"/>
                </a:cxn>
                <a:cxn ang="T12">
                  <a:pos x="T4" y="T5"/>
                </a:cxn>
                <a:cxn ang="T13">
                  <a:pos x="T6" y="T7"/>
                </a:cxn>
                <a:cxn ang="T14">
                  <a:pos x="T8" y="T9"/>
                </a:cxn>
              </a:cxnLst>
              <a:rect l="T15" t="T16" r="T17" b="T18"/>
              <a:pathLst>
                <a:path w="30" h="168">
                  <a:moveTo>
                    <a:pt x="7" y="8"/>
                  </a:moveTo>
                  <a:lnTo>
                    <a:pt x="0" y="154"/>
                  </a:lnTo>
                  <a:lnTo>
                    <a:pt x="24" y="168"/>
                  </a:lnTo>
                  <a:lnTo>
                    <a:pt x="30" y="0"/>
                  </a:lnTo>
                  <a:lnTo>
                    <a:pt x="7" y="8"/>
                  </a:lnTo>
                  <a:close/>
                </a:path>
              </a:pathLst>
            </a:custGeom>
            <a:solidFill>
              <a:srgbClr val="FFFFFF"/>
            </a:solidFill>
            <a:ln w="9525">
              <a:noFill/>
              <a:round/>
              <a:headEnd/>
              <a:tailEnd/>
            </a:ln>
          </p:spPr>
          <p:txBody>
            <a:bodyPr/>
            <a:lstStyle/>
            <a:p>
              <a:endParaRPr lang="en-US"/>
            </a:p>
          </p:txBody>
        </p:sp>
        <p:sp>
          <p:nvSpPr>
            <p:cNvPr id="27" name="Freeform 24"/>
            <p:cNvSpPr>
              <a:spLocks noEditPoints="1"/>
            </p:cNvSpPr>
            <p:nvPr/>
          </p:nvSpPr>
          <p:spPr bwMode="auto">
            <a:xfrm>
              <a:off x="1051" y="1612"/>
              <a:ext cx="244" cy="259"/>
            </a:xfrm>
            <a:custGeom>
              <a:avLst/>
              <a:gdLst>
                <a:gd name="T0" fmla="*/ 1 w 489"/>
                <a:gd name="T1" fmla="*/ 0 h 519"/>
                <a:gd name="T2" fmla="*/ 1 w 489"/>
                <a:gd name="T3" fmla="*/ 0 h 519"/>
                <a:gd name="T4" fmla="*/ 1 w 489"/>
                <a:gd name="T5" fmla="*/ 0 h 519"/>
                <a:gd name="T6" fmla="*/ 1 w 489"/>
                <a:gd name="T7" fmla="*/ 0 h 519"/>
                <a:gd name="T8" fmla="*/ 1 w 489"/>
                <a:gd name="T9" fmla="*/ 0 h 519"/>
                <a:gd name="T10" fmla="*/ 1 w 489"/>
                <a:gd name="T11" fmla="*/ 0 h 519"/>
                <a:gd name="T12" fmla="*/ 0 w 489"/>
                <a:gd name="T13" fmla="*/ 0 h 519"/>
                <a:gd name="T14" fmla="*/ 0 w 489"/>
                <a:gd name="T15" fmla="*/ 0 h 519"/>
                <a:gd name="T16" fmla="*/ 0 w 489"/>
                <a:gd name="T17" fmla="*/ 1 h 519"/>
                <a:gd name="T18" fmla="*/ 0 w 489"/>
                <a:gd name="T19" fmla="*/ 1 h 519"/>
                <a:gd name="T20" fmla="*/ 0 w 489"/>
                <a:gd name="T21" fmla="*/ 1 h 519"/>
                <a:gd name="T22" fmla="*/ 0 w 489"/>
                <a:gd name="T23" fmla="*/ 1 h 519"/>
                <a:gd name="T24" fmla="*/ 0 w 489"/>
                <a:gd name="T25" fmla="*/ 1 h 519"/>
                <a:gd name="T26" fmla="*/ 1 w 489"/>
                <a:gd name="T27" fmla="*/ 1 h 519"/>
                <a:gd name="T28" fmla="*/ 1 w 489"/>
                <a:gd name="T29" fmla="*/ 1 h 519"/>
                <a:gd name="T30" fmla="*/ 1 w 489"/>
                <a:gd name="T31" fmla="*/ 1 h 519"/>
                <a:gd name="T32" fmla="*/ 1 w 489"/>
                <a:gd name="T33" fmla="*/ 0 h 519"/>
                <a:gd name="T34" fmla="*/ 1 w 489"/>
                <a:gd name="T35" fmla="*/ 0 h 519"/>
                <a:gd name="T36" fmla="*/ 1 w 489"/>
                <a:gd name="T37" fmla="*/ 0 h 519"/>
                <a:gd name="T38" fmla="*/ 1 w 489"/>
                <a:gd name="T39" fmla="*/ 0 h 519"/>
                <a:gd name="T40" fmla="*/ 1 w 489"/>
                <a:gd name="T41" fmla="*/ 0 h 519"/>
                <a:gd name="T42" fmla="*/ 1 w 489"/>
                <a:gd name="T43" fmla="*/ 0 h 519"/>
                <a:gd name="T44" fmla="*/ 1 w 489"/>
                <a:gd name="T45" fmla="*/ 0 h 519"/>
                <a:gd name="T46" fmla="*/ 1 w 489"/>
                <a:gd name="T47" fmla="*/ 0 h 519"/>
                <a:gd name="T48" fmla="*/ 1 w 489"/>
                <a:gd name="T49" fmla="*/ 0 h 519"/>
                <a:gd name="T50" fmla="*/ 1 w 489"/>
                <a:gd name="T51" fmla="*/ 0 h 519"/>
                <a:gd name="T52" fmla="*/ 1 w 489"/>
                <a:gd name="T53" fmla="*/ 0 h 519"/>
                <a:gd name="T54" fmla="*/ 1 w 489"/>
                <a:gd name="T55" fmla="*/ 1 h 519"/>
                <a:gd name="T56" fmla="*/ 1 w 489"/>
                <a:gd name="T57" fmla="*/ 1 h 519"/>
                <a:gd name="T58" fmla="*/ 0 w 489"/>
                <a:gd name="T59" fmla="*/ 1 h 519"/>
                <a:gd name="T60" fmla="*/ 0 w 489"/>
                <a:gd name="T61" fmla="*/ 1 h 519"/>
                <a:gd name="T62" fmla="*/ 0 w 489"/>
                <a:gd name="T63" fmla="*/ 1 h 519"/>
                <a:gd name="T64" fmla="*/ 0 w 489"/>
                <a:gd name="T65" fmla="*/ 1 h 519"/>
                <a:gd name="T66" fmla="*/ 0 w 489"/>
                <a:gd name="T67" fmla="*/ 1 h 519"/>
                <a:gd name="T68" fmla="*/ 0 w 489"/>
                <a:gd name="T69" fmla="*/ 1 h 519"/>
                <a:gd name="T70" fmla="*/ 0 w 489"/>
                <a:gd name="T71" fmla="*/ 1 h 519"/>
                <a:gd name="T72" fmla="*/ 0 w 489"/>
                <a:gd name="T73" fmla="*/ 1 h 519"/>
                <a:gd name="T74" fmla="*/ 0 w 489"/>
                <a:gd name="T75" fmla="*/ 1 h 519"/>
                <a:gd name="T76" fmla="*/ 0 w 489"/>
                <a:gd name="T77" fmla="*/ 1 h 519"/>
                <a:gd name="T78" fmla="*/ 0 w 489"/>
                <a:gd name="T79" fmla="*/ 1 h 519"/>
                <a:gd name="T80" fmla="*/ 1 w 489"/>
                <a:gd name="T81" fmla="*/ 0 h 519"/>
                <a:gd name="T82" fmla="*/ 1 w 489"/>
                <a:gd name="T83" fmla="*/ 0 h 519"/>
                <a:gd name="T84" fmla="*/ 1 w 489"/>
                <a:gd name="T85" fmla="*/ 0 h 519"/>
                <a:gd name="T86" fmla="*/ 1 w 489"/>
                <a:gd name="T87" fmla="*/ 0 h 519"/>
                <a:gd name="T88" fmla="*/ 1 w 489"/>
                <a:gd name="T89" fmla="*/ 0 h 519"/>
                <a:gd name="T90" fmla="*/ 1 w 489"/>
                <a:gd name="T91" fmla="*/ 0 h 519"/>
                <a:gd name="T92" fmla="*/ 1 w 489"/>
                <a:gd name="T93" fmla="*/ 0 h 5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89"/>
                <a:gd name="T142" fmla="*/ 0 h 519"/>
                <a:gd name="T143" fmla="*/ 489 w 489"/>
                <a:gd name="T144" fmla="*/ 519 h 5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89" h="519">
                  <a:moveTo>
                    <a:pt x="472" y="6"/>
                  </a:moveTo>
                  <a:lnTo>
                    <a:pt x="291" y="75"/>
                  </a:lnTo>
                  <a:lnTo>
                    <a:pt x="293" y="76"/>
                  </a:lnTo>
                  <a:lnTo>
                    <a:pt x="299" y="81"/>
                  </a:lnTo>
                  <a:lnTo>
                    <a:pt x="307" y="88"/>
                  </a:lnTo>
                  <a:lnTo>
                    <a:pt x="317" y="95"/>
                  </a:lnTo>
                  <a:lnTo>
                    <a:pt x="328" y="103"/>
                  </a:lnTo>
                  <a:lnTo>
                    <a:pt x="338" y="110"/>
                  </a:lnTo>
                  <a:lnTo>
                    <a:pt x="347" y="116"/>
                  </a:lnTo>
                  <a:lnTo>
                    <a:pt x="354" y="121"/>
                  </a:lnTo>
                  <a:lnTo>
                    <a:pt x="348" y="130"/>
                  </a:lnTo>
                  <a:lnTo>
                    <a:pt x="339" y="143"/>
                  </a:lnTo>
                  <a:lnTo>
                    <a:pt x="328" y="159"/>
                  </a:lnTo>
                  <a:lnTo>
                    <a:pt x="316" y="175"/>
                  </a:lnTo>
                  <a:lnTo>
                    <a:pt x="305" y="192"/>
                  </a:lnTo>
                  <a:lnTo>
                    <a:pt x="294" y="206"/>
                  </a:lnTo>
                  <a:lnTo>
                    <a:pt x="286" y="217"/>
                  </a:lnTo>
                  <a:lnTo>
                    <a:pt x="283" y="222"/>
                  </a:lnTo>
                  <a:lnTo>
                    <a:pt x="275" y="225"/>
                  </a:lnTo>
                  <a:lnTo>
                    <a:pt x="260" y="228"/>
                  </a:lnTo>
                  <a:lnTo>
                    <a:pt x="239" y="234"/>
                  </a:lnTo>
                  <a:lnTo>
                    <a:pt x="216" y="240"/>
                  </a:lnTo>
                  <a:lnTo>
                    <a:pt x="194" y="245"/>
                  </a:lnTo>
                  <a:lnTo>
                    <a:pt x="175" y="250"/>
                  </a:lnTo>
                  <a:lnTo>
                    <a:pt x="161" y="253"/>
                  </a:lnTo>
                  <a:lnTo>
                    <a:pt x="156" y="255"/>
                  </a:lnTo>
                  <a:lnTo>
                    <a:pt x="0" y="472"/>
                  </a:lnTo>
                  <a:lnTo>
                    <a:pt x="0" y="519"/>
                  </a:lnTo>
                  <a:lnTo>
                    <a:pt x="64" y="519"/>
                  </a:lnTo>
                  <a:lnTo>
                    <a:pt x="70" y="511"/>
                  </a:lnTo>
                  <a:lnTo>
                    <a:pt x="85" y="490"/>
                  </a:lnTo>
                  <a:lnTo>
                    <a:pt x="107" y="458"/>
                  </a:lnTo>
                  <a:lnTo>
                    <a:pt x="132" y="424"/>
                  </a:lnTo>
                  <a:lnTo>
                    <a:pt x="156" y="388"/>
                  </a:lnTo>
                  <a:lnTo>
                    <a:pt x="179" y="356"/>
                  </a:lnTo>
                  <a:lnTo>
                    <a:pt x="195" y="333"/>
                  </a:lnTo>
                  <a:lnTo>
                    <a:pt x="202" y="323"/>
                  </a:lnTo>
                  <a:lnTo>
                    <a:pt x="210" y="320"/>
                  </a:lnTo>
                  <a:lnTo>
                    <a:pt x="225" y="317"/>
                  </a:lnTo>
                  <a:lnTo>
                    <a:pt x="246" y="311"/>
                  </a:lnTo>
                  <a:lnTo>
                    <a:pt x="269" y="305"/>
                  </a:lnTo>
                  <a:lnTo>
                    <a:pt x="292" y="300"/>
                  </a:lnTo>
                  <a:lnTo>
                    <a:pt x="312" y="295"/>
                  </a:lnTo>
                  <a:lnTo>
                    <a:pt x="325" y="291"/>
                  </a:lnTo>
                  <a:lnTo>
                    <a:pt x="330" y="290"/>
                  </a:lnTo>
                  <a:lnTo>
                    <a:pt x="333" y="286"/>
                  </a:lnTo>
                  <a:lnTo>
                    <a:pt x="342" y="273"/>
                  </a:lnTo>
                  <a:lnTo>
                    <a:pt x="354" y="256"/>
                  </a:lnTo>
                  <a:lnTo>
                    <a:pt x="369" y="235"/>
                  </a:lnTo>
                  <a:lnTo>
                    <a:pt x="384" y="213"/>
                  </a:lnTo>
                  <a:lnTo>
                    <a:pt x="398" y="192"/>
                  </a:lnTo>
                  <a:lnTo>
                    <a:pt x="409" y="176"/>
                  </a:lnTo>
                  <a:lnTo>
                    <a:pt x="416" y="166"/>
                  </a:lnTo>
                  <a:lnTo>
                    <a:pt x="423" y="171"/>
                  </a:lnTo>
                  <a:lnTo>
                    <a:pt x="433" y="177"/>
                  </a:lnTo>
                  <a:lnTo>
                    <a:pt x="443" y="186"/>
                  </a:lnTo>
                  <a:lnTo>
                    <a:pt x="453" y="192"/>
                  </a:lnTo>
                  <a:lnTo>
                    <a:pt x="464" y="201"/>
                  </a:lnTo>
                  <a:lnTo>
                    <a:pt x="472" y="206"/>
                  </a:lnTo>
                  <a:lnTo>
                    <a:pt x="477" y="211"/>
                  </a:lnTo>
                  <a:lnTo>
                    <a:pt x="480" y="212"/>
                  </a:lnTo>
                  <a:lnTo>
                    <a:pt x="489" y="0"/>
                  </a:lnTo>
                  <a:lnTo>
                    <a:pt x="472" y="6"/>
                  </a:lnTo>
                  <a:close/>
                  <a:moveTo>
                    <a:pt x="464" y="36"/>
                  </a:moveTo>
                  <a:lnTo>
                    <a:pt x="462" y="62"/>
                  </a:lnTo>
                  <a:lnTo>
                    <a:pt x="461" y="99"/>
                  </a:lnTo>
                  <a:lnTo>
                    <a:pt x="459" y="136"/>
                  </a:lnTo>
                  <a:lnTo>
                    <a:pt x="458" y="166"/>
                  </a:lnTo>
                  <a:lnTo>
                    <a:pt x="451" y="161"/>
                  </a:lnTo>
                  <a:lnTo>
                    <a:pt x="444" y="156"/>
                  </a:lnTo>
                  <a:lnTo>
                    <a:pt x="436" y="150"/>
                  </a:lnTo>
                  <a:lnTo>
                    <a:pt x="428" y="145"/>
                  </a:lnTo>
                  <a:lnTo>
                    <a:pt x="421" y="141"/>
                  </a:lnTo>
                  <a:lnTo>
                    <a:pt x="415" y="136"/>
                  </a:lnTo>
                  <a:lnTo>
                    <a:pt x="412" y="134"/>
                  </a:lnTo>
                  <a:lnTo>
                    <a:pt x="411" y="133"/>
                  </a:lnTo>
                  <a:lnTo>
                    <a:pt x="407" y="138"/>
                  </a:lnTo>
                  <a:lnTo>
                    <a:pt x="397" y="153"/>
                  </a:lnTo>
                  <a:lnTo>
                    <a:pt x="382" y="174"/>
                  </a:lnTo>
                  <a:lnTo>
                    <a:pt x="365" y="198"/>
                  </a:lnTo>
                  <a:lnTo>
                    <a:pt x="347" y="224"/>
                  </a:lnTo>
                  <a:lnTo>
                    <a:pt x="332" y="245"/>
                  </a:lnTo>
                  <a:lnTo>
                    <a:pt x="321" y="262"/>
                  </a:lnTo>
                  <a:lnTo>
                    <a:pt x="315" y="270"/>
                  </a:lnTo>
                  <a:lnTo>
                    <a:pt x="307" y="271"/>
                  </a:lnTo>
                  <a:lnTo>
                    <a:pt x="292" y="275"/>
                  </a:lnTo>
                  <a:lnTo>
                    <a:pt x="271" y="280"/>
                  </a:lnTo>
                  <a:lnTo>
                    <a:pt x="248" y="286"/>
                  </a:lnTo>
                  <a:lnTo>
                    <a:pt x="225" y="291"/>
                  </a:lnTo>
                  <a:lnTo>
                    <a:pt x="206" y="296"/>
                  </a:lnTo>
                  <a:lnTo>
                    <a:pt x="192" y="300"/>
                  </a:lnTo>
                  <a:lnTo>
                    <a:pt x="187" y="301"/>
                  </a:lnTo>
                  <a:lnTo>
                    <a:pt x="181" y="309"/>
                  </a:lnTo>
                  <a:lnTo>
                    <a:pt x="167" y="329"/>
                  </a:lnTo>
                  <a:lnTo>
                    <a:pt x="146" y="359"/>
                  </a:lnTo>
                  <a:lnTo>
                    <a:pt x="122" y="394"/>
                  </a:lnTo>
                  <a:lnTo>
                    <a:pt x="97" y="430"/>
                  </a:lnTo>
                  <a:lnTo>
                    <a:pt x="76" y="461"/>
                  </a:lnTo>
                  <a:lnTo>
                    <a:pt x="59" y="484"/>
                  </a:lnTo>
                  <a:lnTo>
                    <a:pt x="53" y="495"/>
                  </a:lnTo>
                  <a:lnTo>
                    <a:pt x="47" y="495"/>
                  </a:lnTo>
                  <a:lnTo>
                    <a:pt x="40" y="495"/>
                  </a:lnTo>
                  <a:lnTo>
                    <a:pt x="32" y="495"/>
                  </a:lnTo>
                  <a:lnTo>
                    <a:pt x="24" y="495"/>
                  </a:lnTo>
                  <a:lnTo>
                    <a:pt x="24" y="491"/>
                  </a:lnTo>
                  <a:lnTo>
                    <a:pt x="24" y="486"/>
                  </a:lnTo>
                  <a:lnTo>
                    <a:pt x="24" y="483"/>
                  </a:lnTo>
                  <a:lnTo>
                    <a:pt x="24" y="480"/>
                  </a:lnTo>
                  <a:lnTo>
                    <a:pt x="31" y="470"/>
                  </a:lnTo>
                  <a:lnTo>
                    <a:pt x="48" y="447"/>
                  </a:lnTo>
                  <a:lnTo>
                    <a:pt x="71" y="415"/>
                  </a:lnTo>
                  <a:lnTo>
                    <a:pt x="97" y="378"/>
                  </a:lnTo>
                  <a:lnTo>
                    <a:pt x="123" y="342"/>
                  </a:lnTo>
                  <a:lnTo>
                    <a:pt x="146" y="310"/>
                  </a:lnTo>
                  <a:lnTo>
                    <a:pt x="163" y="286"/>
                  </a:lnTo>
                  <a:lnTo>
                    <a:pt x="170" y="275"/>
                  </a:lnTo>
                  <a:lnTo>
                    <a:pt x="178" y="273"/>
                  </a:lnTo>
                  <a:lnTo>
                    <a:pt x="193" y="270"/>
                  </a:lnTo>
                  <a:lnTo>
                    <a:pt x="214" y="264"/>
                  </a:lnTo>
                  <a:lnTo>
                    <a:pt x="237" y="258"/>
                  </a:lnTo>
                  <a:lnTo>
                    <a:pt x="260" y="252"/>
                  </a:lnTo>
                  <a:lnTo>
                    <a:pt x="279" y="248"/>
                  </a:lnTo>
                  <a:lnTo>
                    <a:pt x="293" y="244"/>
                  </a:lnTo>
                  <a:lnTo>
                    <a:pt x="298" y="243"/>
                  </a:lnTo>
                  <a:lnTo>
                    <a:pt x="386" y="116"/>
                  </a:lnTo>
                  <a:lnTo>
                    <a:pt x="385" y="115"/>
                  </a:lnTo>
                  <a:lnTo>
                    <a:pt x="382" y="113"/>
                  </a:lnTo>
                  <a:lnTo>
                    <a:pt x="376" y="108"/>
                  </a:lnTo>
                  <a:lnTo>
                    <a:pt x="369" y="104"/>
                  </a:lnTo>
                  <a:lnTo>
                    <a:pt x="362" y="98"/>
                  </a:lnTo>
                  <a:lnTo>
                    <a:pt x="354" y="92"/>
                  </a:lnTo>
                  <a:lnTo>
                    <a:pt x="347" y="87"/>
                  </a:lnTo>
                  <a:lnTo>
                    <a:pt x="340" y="82"/>
                  </a:lnTo>
                  <a:lnTo>
                    <a:pt x="353" y="77"/>
                  </a:lnTo>
                  <a:lnTo>
                    <a:pt x="368" y="72"/>
                  </a:lnTo>
                  <a:lnTo>
                    <a:pt x="385" y="65"/>
                  </a:lnTo>
                  <a:lnTo>
                    <a:pt x="404" y="58"/>
                  </a:lnTo>
                  <a:lnTo>
                    <a:pt x="421" y="51"/>
                  </a:lnTo>
                  <a:lnTo>
                    <a:pt x="438" y="45"/>
                  </a:lnTo>
                  <a:lnTo>
                    <a:pt x="452" y="39"/>
                  </a:lnTo>
                  <a:lnTo>
                    <a:pt x="464" y="36"/>
                  </a:lnTo>
                  <a:close/>
                </a:path>
              </a:pathLst>
            </a:custGeom>
            <a:solidFill>
              <a:srgbClr val="000000"/>
            </a:solidFill>
            <a:ln w="9525">
              <a:noFill/>
              <a:round/>
              <a:headEnd/>
              <a:tailEnd/>
            </a:ln>
          </p:spPr>
          <p:txBody>
            <a:bodyPr/>
            <a:lstStyle/>
            <a:p>
              <a:endParaRPr lang="en-US"/>
            </a:p>
          </p:txBody>
        </p:sp>
        <p:sp>
          <p:nvSpPr>
            <p:cNvPr id="28" name="Freeform 25"/>
            <p:cNvSpPr>
              <a:spLocks/>
            </p:cNvSpPr>
            <p:nvPr/>
          </p:nvSpPr>
          <p:spPr bwMode="auto">
            <a:xfrm>
              <a:off x="1049" y="1586"/>
              <a:ext cx="279" cy="287"/>
            </a:xfrm>
            <a:custGeom>
              <a:avLst/>
              <a:gdLst>
                <a:gd name="T0" fmla="*/ 0 w 557"/>
                <a:gd name="T1" fmla="*/ 0 h 574"/>
                <a:gd name="T2" fmla="*/ 0 w 557"/>
                <a:gd name="T3" fmla="*/ 2 h 574"/>
                <a:gd name="T4" fmla="*/ 3 w 557"/>
                <a:gd name="T5" fmla="*/ 2 h 574"/>
                <a:gd name="T6" fmla="*/ 3 w 557"/>
                <a:gd name="T7" fmla="*/ 2 h 574"/>
                <a:gd name="T8" fmla="*/ 3 w 557"/>
                <a:gd name="T9" fmla="*/ 2 h 574"/>
                <a:gd name="T10" fmla="*/ 3 w 557"/>
                <a:gd name="T11" fmla="*/ 2 h 574"/>
                <a:gd name="T12" fmla="*/ 2 w 557"/>
                <a:gd name="T13" fmla="*/ 2 h 574"/>
                <a:gd name="T14" fmla="*/ 2 w 557"/>
                <a:gd name="T15" fmla="*/ 2 h 574"/>
                <a:gd name="T16" fmla="*/ 2 w 557"/>
                <a:gd name="T17" fmla="*/ 2 h 574"/>
                <a:gd name="T18" fmla="*/ 2 w 557"/>
                <a:gd name="T19" fmla="*/ 2 h 574"/>
                <a:gd name="T20" fmla="*/ 2 w 557"/>
                <a:gd name="T21" fmla="*/ 2 h 574"/>
                <a:gd name="T22" fmla="*/ 2 w 557"/>
                <a:gd name="T23" fmla="*/ 2 h 574"/>
                <a:gd name="T24" fmla="*/ 2 w 557"/>
                <a:gd name="T25" fmla="*/ 2 h 574"/>
                <a:gd name="T26" fmla="*/ 1 w 557"/>
                <a:gd name="T27" fmla="*/ 2 h 574"/>
                <a:gd name="T28" fmla="*/ 1 w 557"/>
                <a:gd name="T29" fmla="*/ 2 h 574"/>
                <a:gd name="T30" fmla="*/ 1 w 557"/>
                <a:gd name="T31" fmla="*/ 2 h 574"/>
                <a:gd name="T32" fmla="*/ 1 w 557"/>
                <a:gd name="T33" fmla="*/ 2 h 574"/>
                <a:gd name="T34" fmla="*/ 1 w 557"/>
                <a:gd name="T35" fmla="*/ 2 h 574"/>
                <a:gd name="T36" fmla="*/ 1 w 557"/>
                <a:gd name="T37" fmla="*/ 2 h 574"/>
                <a:gd name="T38" fmla="*/ 1 w 557"/>
                <a:gd name="T39" fmla="*/ 2 h 574"/>
                <a:gd name="T40" fmla="*/ 1 w 557"/>
                <a:gd name="T41" fmla="*/ 1 h 574"/>
                <a:gd name="T42" fmla="*/ 1 w 557"/>
                <a:gd name="T43" fmla="*/ 1 h 574"/>
                <a:gd name="T44" fmla="*/ 1 w 557"/>
                <a:gd name="T45" fmla="*/ 1 h 574"/>
                <a:gd name="T46" fmla="*/ 1 w 557"/>
                <a:gd name="T47" fmla="*/ 0 h 574"/>
                <a:gd name="T48" fmla="*/ 0 w 557"/>
                <a:gd name="T49" fmla="*/ 0 h 5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7"/>
                <a:gd name="T76" fmla="*/ 0 h 574"/>
                <a:gd name="T77" fmla="*/ 557 w 557"/>
                <a:gd name="T78" fmla="*/ 574 h 5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7" h="574">
                  <a:moveTo>
                    <a:pt x="0" y="0"/>
                  </a:moveTo>
                  <a:lnTo>
                    <a:pt x="0" y="574"/>
                  </a:lnTo>
                  <a:lnTo>
                    <a:pt x="557" y="574"/>
                  </a:lnTo>
                  <a:lnTo>
                    <a:pt x="557" y="542"/>
                  </a:lnTo>
                  <a:lnTo>
                    <a:pt x="552" y="542"/>
                  </a:lnTo>
                  <a:lnTo>
                    <a:pt x="536" y="542"/>
                  </a:lnTo>
                  <a:lnTo>
                    <a:pt x="511" y="542"/>
                  </a:lnTo>
                  <a:lnTo>
                    <a:pt x="479" y="542"/>
                  </a:lnTo>
                  <a:lnTo>
                    <a:pt x="441" y="542"/>
                  </a:lnTo>
                  <a:lnTo>
                    <a:pt x="400" y="542"/>
                  </a:lnTo>
                  <a:lnTo>
                    <a:pt x="354" y="542"/>
                  </a:lnTo>
                  <a:lnTo>
                    <a:pt x="306" y="542"/>
                  </a:lnTo>
                  <a:lnTo>
                    <a:pt x="258" y="542"/>
                  </a:lnTo>
                  <a:lnTo>
                    <a:pt x="211" y="542"/>
                  </a:lnTo>
                  <a:lnTo>
                    <a:pt x="167" y="542"/>
                  </a:lnTo>
                  <a:lnTo>
                    <a:pt x="127" y="542"/>
                  </a:lnTo>
                  <a:lnTo>
                    <a:pt x="91" y="542"/>
                  </a:lnTo>
                  <a:lnTo>
                    <a:pt x="62" y="542"/>
                  </a:lnTo>
                  <a:lnTo>
                    <a:pt x="43" y="542"/>
                  </a:lnTo>
                  <a:lnTo>
                    <a:pt x="31" y="542"/>
                  </a:lnTo>
                  <a:lnTo>
                    <a:pt x="31" y="445"/>
                  </a:lnTo>
                  <a:lnTo>
                    <a:pt x="31" y="260"/>
                  </a:lnTo>
                  <a:lnTo>
                    <a:pt x="31" y="81"/>
                  </a:lnTo>
                  <a:lnTo>
                    <a:pt x="31" y="0"/>
                  </a:lnTo>
                  <a:lnTo>
                    <a:pt x="0" y="0"/>
                  </a:lnTo>
                  <a:close/>
                </a:path>
              </a:pathLst>
            </a:custGeom>
            <a:solidFill>
              <a:srgbClr val="000000"/>
            </a:solidFill>
            <a:ln w="9525">
              <a:noFill/>
              <a:round/>
              <a:headEnd/>
              <a:tailEnd/>
            </a:ln>
          </p:spPr>
          <p:txBody>
            <a:bodyPr/>
            <a:lstStyle/>
            <a:p>
              <a:endParaRPr lang="en-US"/>
            </a:p>
          </p:txBody>
        </p:sp>
      </p:grpSp>
      <p:sp>
        <p:nvSpPr>
          <p:cNvPr id="29" name="Rectangle 26"/>
          <p:cNvSpPr>
            <a:spLocks noChangeArrowheads="1"/>
          </p:cNvSpPr>
          <p:nvPr/>
        </p:nvSpPr>
        <p:spPr bwMode="auto">
          <a:xfrm>
            <a:off x="3352800" y="3276600"/>
            <a:ext cx="1371600" cy="762000"/>
          </a:xfrm>
          <a:prstGeom prst="rect">
            <a:avLst/>
          </a:prstGeom>
          <a:solidFill>
            <a:srgbClr val="DBB40D"/>
          </a:solidFill>
          <a:ln w="25400" algn="ctr">
            <a:solidFill>
              <a:srgbClr val="000000"/>
            </a:solidFill>
            <a:miter lim="800000"/>
            <a:headEnd/>
            <a:tailEnd/>
          </a:ln>
        </p:spPr>
        <p:txBody>
          <a:bodyPr wrap="none" anchor="ctr"/>
          <a:lstStyle/>
          <a:p>
            <a:pPr algn="ctr" eaLnBrk="0" hangingPunct="0">
              <a:spcBef>
                <a:spcPct val="0"/>
              </a:spcBef>
              <a:buClrTx/>
              <a:buFontTx/>
              <a:buNone/>
            </a:pPr>
            <a:r>
              <a:rPr lang="en-US" sz="1400">
                <a:solidFill>
                  <a:srgbClr val="000000"/>
                </a:solidFill>
              </a:rPr>
              <a:t>Planned</a:t>
            </a:r>
          </a:p>
          <a:p>
            <a:pPr algn="ctr" eaLnBrk="0" hangingPunct="0">
              <a:spcBef>
                <a:spcPct val="0"/>
              </a:spcBef>
              <a:buClrTx/>
              <a:buFontTx/>
              <a:buNone/>
            </a:pPr>
            <a:r>
              <a:rPr lang="en-US" sz="1400">
                <a:solidFill>
                  <a:srgbClr val="000000"/>
                </a:solidFill>
              </a:rPr>
              <a:t>Independent</a:t>
            </a:r>
          </a:p>
          <a:p>
            <a:pPr algn="ctr" eaLnBrk="0" hangingPunct="0">
              <a:spcBef>
                <a:spcPct val="0"/>
              </a:spcBef>
              <a:buClrTx/>
              <a:buFontTx/>
              <a:buNone/>
            </a:pPr>
            <a:r>
              <a:rPr lang="en-US" sz="1400">
                <a:solidFill>
                  <a:srgbClr val="000000"/>
                </a:solidFill>
              </a:rPr>
              <a:t>Requirements</a:t>
            </a:r>
          </a:p>
        </p:txBody>
      </p:sp>
      <p:sp>
        <p:nvSpPr>
          <p:cNvPr id="30" name="Rectangle 27"/>
          <p:cNvSpPr>
            <a:spLocks noChangeArrowheads="1"/>
          </p:cNvSpPr>
          <p:nvPr/>
        </p:nvSpPr>
        <p:spPr bwMode="auto">
          <a:xfrm>
            <a:off x="6019800" y="3276600"/>
            <a:ext cx="1371600" cy="762000"/>
          </a:xfrm>
          <a:prstGeom prst="rect">
            <a:avLst/>
          </a:prstGeom>
          <a:solidFill>
            <a:srgbClr val="DBB40D"/>
          </a:solidFill>
          <a:ln w="25400" algn="ctr">
            <a:solidFill>
              <a:srgbClr val="000000"/>
            </a:solidFill>
            <a:miter lim="800000"/>
            <a:headEnd/>
            <a:tailEnd/>
          </a:ln>
        </p:spPr>
        <p:txBody>
          <a:bodyPr wrap="none" anchor="ctr"/>
          <a:lstStyle/>
          <a:p>
            <a:pPr algn="ctr" eaLnBrk="0" hangingPunct="0">
              <a:spcBef>
                <a:spcPct val="0"/>
              </a:spcBef>
              <a:buClrTx/>
              <a:buFontTx/>
              <a:buNone/>
            </a:pPr>
            <a:r>
              <a:rPr lang="en-US" sz="1400">
                <a:solidFill>
                  <a:srgbClr val="000000"/>
                </a:solidFill>
              </a:rPr>
              <a:t>Customer</a:t>
            </a:r>
          </a:p>
          <a:p>
            <a:pPr algn="ctr" eaLnBrk="0" hangingPunct="0">
              <a:spcBef>
                <a:spcPct val="0"/>
              </a:spcBef>
              <a:buClrTx/>
              <a:buFontTx/>
              <a:buNone/>
            </a:pPr>
            <a:r>
              <a:rPr lang="en-US" sz="1400">
                <a:solidFill>
                  <a:srgbClr val="000000"/>
                </a:solidFill>
              </a:rPr>
              <a:t>Independent</a:t>
            </a:r>
          </a:p>
          <a:p>
            <a:pPr algn="ctr" eaLnBrk="0" hangingPunct="0">
              <a:spcBef>
                <a:spcPct val="0"/>
              </a:spcBef>
              <a:buClrTx/>
              <a:buFontTx/>
              <a:buNone/>
            </a:pPr>
            <a:r>
              <a:rPr lang="en-US" sz="1400">
                <a:solidFill>
                  <a:srgbClr val="000000"/>
                </a:solidFill>
              </a:rPr>
              <a:t>Requirements</a:t>
            </a:r>
          </a:p>
        </p:txBody>
      </p:sp>
      <p:pic>
        <p:nvPicPr>
          <p:cNvPr id="31" name="Picture 28" descr="MCj02379960000[1]"/>
          <p:cNvPicPr>
            <a:picLocks noChangeAspect="1" noChangeArrowheads="1"/>
          </p:cNvPicPr>
          <p:nvPr/>
        </p:nvPicPr>
        <p:blipFill>
          <a:blip r:embed="rId2"/>
          <a:srcRect/>
          <a:stretch>
            <a:fillRect/>
          </a:stretch>
        </p:blipFill>
        <p:spPr bwMode="auto">
          <a:xfrm>
            <a:off x="7772400" y="3124200"/>
            <a:ext cx="1331912" cy="1239838"/>
          </a:xfrm>
          <a:prstGeom prst="rect">
            <a:avLst/>
          </a:prstGeom>
          <a:noFill/>
          <a:ln w="9525">
            <a:noFill/>
            <a:miter lim="800000"/>
            <a:headEnd/>
            <a:tailEnd/>
          </a:ln>
        </p:spPr>
      </p:pic>
      <p:sp>
        <p:nvSpPr>
          <p:cNvPr id="32" name="Text Box 29"/>
          <p:cNvSpPr txBox="1">
            <a:spLocks noChangeArrowheads="1"/>
          </p:cNvSpPr>
          <p:nvPr/>
        </p:nvSpPr>
        <p:spPr bwMode="auto">
          <a:xfrm>
            <a:off x="7543800" y="2667000"/>
            <a:ext cx="1600200" cy="396875"/>
          </a:xfrm>
          <a:prstGeom prst="rect">
            <a:avLst/>
          </a:prstGeom>
          <a:noFill/>
          <a:ln w="12700" algn="ctr">
            <a:noFill/>
            <a:miter lim="800000"/>
            <a:headEnd/>
            <a:tailEnd/>
          </a:ln>
        </p:spPr>
        <p:txBody>
          <a:bodyPr>
            <a:spAutoFit/>
          </a:bodyPr>
          <a:lstStyle/>
          <a:p>
            <a:pPr algn="ctr" eaLnBrk="0" hangingPunct="0">
              <a:spcBef>
                <a:spcPct val="50000"/>
              </a:spcBef>
              <a:buClrTx/>
              <a:buFontTx/>
              <a:buNone/>
            </a:pPr>
            <a:r>
              <a:rPr lang="en-US" sz="2000">
                <a:solidFill>
                  <a:srgbClr val="000000"/>
                </a:solidFill>
              </a:rPr>
              <a:t>Sales</a:t>
            </a:r>
          </a:p>
        </p:txBody>
      </p:sp>
      <p:sp>
        <p:nvSpPr>
          <p:cNvPr id="33" name="Text Box 30"/>
          <p:cNvSpPr txBox="1">
            <a:spLocks noChangeArrowheads="1"/>
          </p:cNvSpPr>
          <p:nvPr/>
        </p:nvSpPr>
        <p:spPr bwMode="auto">
          <a:xfrm>
            <a:off x="1618117" y="2652485"/>
            <a:ext cx="1600200" cy="396875"/>
          </a:xfrm>
          <a:prstGeom prst="rect">
            <a:avLst/>
          </a:prstGeom>
          <a:noFill/>
          <a:ln w="12700" algn="ctr">
            <a:noFill/>
            <a:miter lim="800000"/>
            <a:headEnd/>
            <a:tailEnd/>
          </a:ln>
        </p:spPr>
        <p:txBody>
          <a:bodyPr>
            <a:spAutoFit/>
          </a:bodyPr>
          <a:lstStyle/>
          <a:p>
            <a:pPr algn="ctr" eaLnBrk="0" hangingPunct="0">
              <a:spcBef>
                <a:spcPct val="50000"/>
              </a:spcBef>
              <a:buClrTx/>
              <a:buFontTx/>
              <a:buNone/>
            </a:pPr>
            <a:r>
              <a:rPr lang="en-US" sz="2000" dirty="0">
                <a:solidFill>
                  <a:srgbClr val="000000"/>
                </a:solidFill>
              </a:rPr>
              <a:t>Forecast</a:t>
            </a:r>
          </a:p>
        </p:txBody>
      </p:sp>
      <p:sp>
        <p:nvSpPr>
          <p:cNvPr id="34" name="Rectangle 31"/>
          <p:cNvSpPr>
            <a:spLocks noChangeArrowheads="1"/>
          </p:cNvSpPr>
          <p:nvPr/>
        </p:nvSpPr>
        <p:spPr bwMode="auto">
          <a:xfrm>
            <a:off x="4648200" y="4419600"/>
            <a:ext cx="1371600" cy="762000"/>
          </a:xfrm>
          <a:prstGeom prst="rect">
            <a:avLst/>
          </a:prstGeom>
          <a:solidFill>
            <a:srgbClr val="DBB40D"/>
          </a:solidFill>
          <a:ln w="25400" algn="ctr">
            <a:solidFill>
              <a:srgbClr val="000000"/>
            </a:solidFill>
            <a:miter lim="800000"/>
            <a:headEnd/>
            <a:tailEnd/>
          </a:ln>
        </p:spPr>
        <p:txBody>
          <a:bodyPr wrap="none" anchor="ctr"/>
          <a:lstStyle/>
          <a:p>
            <a:pPr algn="ctr" eaLnBrk="0" hangingPunct="0">
              <a:spcBef>
                <a:spcPct val="0"/>
              </a:spcBef>
              <a:buClrTx/>
              <a:buFontTx/>
              <a:buNone/>
            </a:pPr>
            <a:r>
              <a:rPr lang="en-US" sz="1400">
                <a:solidFill>
                  <a:srgbClr val="000000"/>
                </a:solidFill>
              </a:rPr>
              <a:t>Demand</a:t>
            </a:r>
          </a:p>
          <a:p>
            <a:pPr algn="ctr" eaLnBrk="0" hangingPunct="0">
              <a:spcBef>
                <a:spcPct val="0"/>
              </a:spcBef>
              <a:buClrTx/>
              <a:buFontTx/>
              <a:buNone/>
            </a:pPr>
            <a:r>
              <a:rPr lang="en-US" sz="1400">
                <a:solidFill>
                  <a:srgbClr val="000000"/>
                </a:solidFill>
              </a:rPr>
              <a:t>Program</a:t>
            </a:r>
          </a:p>
        </p:txBody>
      </p:sp>
      <p:sp>
        <p:nvSpPr>
          <p:cNvPr id="35" name="Rectangle 32"/>
          <p:cNvSpPr>
            <a:spLocks noChangeArrowheads="1"/>
          </p:cNvSpPr>
          <p:nvPr/>
        </p:nvSpPr>
        <p:spPr bwMode="auto">
          <a:xfrm>
            <a:off x="4648200" y="5715000"/>
            <a:ext cx="1371600" cy="762000"/>
          </a:xfrm>
          <a:prstGeom prst="rect">
            <a:avLst/>
          </a:prstGeom>
          <a:solidFill>
            <a:srgbClr val="DBB40D"/>
          </a:solidFill>
          <a:ln w="25400" algn="ctr">
            <a:solidFill>
              <a:srgbClr val="000000"/>
            </a:solidFill>
            <a:miter lim="800000"/>
            <a:headEnd/>
            <a:tailEnd/>
          </a:ln>
        </p:spPr>
        <p:txBody>
          <a:bodyPr wrap="none" anchor="ctr"/>
          <a:lstStyle/>
          <a:p>
            <a:pPr algn="ctr" eaLnBrk="0" hangingPunct="0">
              <a:spcBef>
                <a:spcPct val="0"/>
              </a:spcBef>
              <a:buClrTx/>
              <a:buFontTx/>
              <a:buNone/>
            </a:pPr>
            <a:r>
              <a:rPr lang="en-US" sz="1400" dirty="0">
                <a:solidFill>
                  <a:srgbClr val="000000"/>
                </a:solidFill>
              </a:rPr>
              <a:t>MPS / MRP</a:t>
            </a:r>
          </a:p>
        </p:txBody>
      </p:sp>
      <p:cxnSp>
        <p:nvCxnSpPr>
          <p:cNvPr id="36" name="AutoShape 33"/>
          <p:cNvCxnSpPr>
            <a:cxnSpLocks noChangeShapeType="1"/>
            <a:stCxn id="34" idx="2"/>
            <a:endCxn id="35" idx="0"/>
          </p:cNvCxnSpPr>
          <p:nvPr/>
        </p:nvCxnSpPr>
        <p:spPr bwMode="auto">
          <a:xfrm>
            <a:off x="5334000" y="5194300"/>
            <a:ext cx="0" cy="508000"/>
          </a:xfrm>
          <a:prstGeom prst="straightConnector1">
            <a:avLst/>
          </a:prstGeom>
          <a:noFill/>
          <a:ln w="25400">
            <a:solidFill>
              <a:srgbClr val="000000"/>
            </a:solidFill>
            <a:round/>
            <a:headEnd/>
            <a:tailEnd type="triangle" w="lg" len="med"/>
          </a:ln>
        </p:spPr>
      </p:cxnSp>
      <p:pic>
        <p:nvPicPr>
          <p:cNvPr id="5122" name="Picture 2"/>
          <p:cNvPicPr>
            <a:picLocks noChangeAspect="1" noChangeArrowheads="1"/>
          </p:cNvPicPr>
          <p:nvPr/>
        </p:nvPicPr>
        <p:blipFill>
          <a:blip r:embed="rId3"/>
          <a:srcRect/>
          <a:stretch>
            <a:fillRect/>
          </a:stretch>
        </p:blipFill>
        <p:spPr bwMode="auto">
          <a:xfrm>
            <a:off x="0" y="1513568"/>
            <a:ext cx="1438275"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985" y="574449"/>
            <a:ext cx="8398329" cy="609600"/>
          </a:xfrm>
        </p:spPr>
        <p:txBody>
          <a:bodyPr>
            <a:normAutofit/>
          </a:bodyPr>
          <a:lstStyle/>
          <a:p>
            <a:r>
              <a:rPr smtClean="0"/>
              <a:t>Planning of Quantity </a:t>
            </a:r>
            <a:endParaRPr lang="en-US" dirty="0"/>
          </a:p>
        </p:txBody>
      </p:sp>
      <p:sp>
        <p:nvSpPr>
          <p:cNvPr id="3" name="Content Placeholder 2"/>
          <p:cNvSpPr>
            <a:spLocks noGrp="1"/>
          </p:cNvSpPr>
          <p:nvPr>
            <p:ph idx="1"/>
          </p:nvPr>
        </p:nvSpPr>
        <p:spPr>
          <a:xfrm>
            <a:off x="1318305" y="1515836"/>
            <a:ext cx="7578951" cy="4913993"/>
          </a:xfrm>
        </p:spPr>
        <p:txBody>
          <a:bodyPr/>
          <a:lstStyle/>
          <a:p>
            <a:r>
              <a:rPr lang="en-US" b="0" dirty="0" smtClean="0"/>
              <a:t>Remember :</a:t>
            </a:r>
          </a:p>
          <a:p>
            <a:pPr lvl="1"/>
            <a:r>
              <a:rPr lang="en-US" sz="2400" b="1" dirty="0" smtClean="0"/>
              <a:t>Master Production Scheduling (MPS)</a:t>
            </a:r>
          </a:p>
          <a:p>
            <a:pPr lvl="1"/>
            <a:r>
              <a:rPr lang="en-US" sz="2400" b="1" dirty="0" smtClean="0"/>
              <a:t>Material Requirement Planning (MRP)</a:t>
            </a:r>
          </a:p>
          <a:p>
            <a:pPr lvl="1"/>
            <a:r>
              <a:rPr lang="en-US" sz="2400" b="1" dirty="0" smtClean="0"/>
              <a:t>Lot-sizing </a:t>
            </a:r>
          </a:p>
          <a:p>
            <a:endParaRPr lang="en-US" b="0" dirty="0"/>
          </a:p>
        </p:txBody>
      </p:sp>
      <p:pic>
        <p:nvPicPr>
          <p:cNvPr id="3075" name="Picture 3"/>
          <p:cNvPicPr>
            <a:picLocks noChangeAspect="1" noChangeArrowheads="1"/>
          </p:cNvPicPr>
          <p:nvPr/>
        </p:nvPicPr>
        <p:blipFill>
          <a:blip r:embed="rId2"/>
          <a:srcRect/>
          <a:stretch>
            <a:fillRect/>
          </a:stretch>
        </p:blipFill>
        <p:spPr bwMode="auto">
          <a:xfrm>
            <a:off x="0" y="1673225"/>
            <a:ext cx="1438275"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4449"/>
            <a:ext cx="7848600" cy="609600"/>
          </a:xfrm>
        </p:spPr>
        <p:txBody>
          <a:bodyPr>
            <a:noAutofit/>
          </a:bodyPr>
          <a:lstStyle/>
          <a:p>
            <a:r>
              <a:rPr sz="2000" smtClean="0"/>
              <a:t>Concept of PP (Cont) Production Prgram &amp; Planning Quantities</a:t>
            </a:r>
            <a:endParaRPr lang="en-US" sz="2000" dirty="0"/>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834334" y="1593625"/>
            <a:ext cx="8309666" cy="4531404"/>
          </a:xfrm>
          <a:prstGeom prst="rect">
            <a:avLst/>
          </a:prstGeom>
          <a:noFill/>
          <a:ln w="9525">
            <a:noFill/>
            <a:miter lim="800000"/>
            <a:headEnd/>
            <a:tailEnd/>
          </a:ln>
          <a:effectLst/>
        </p:spPr>
      </p:pic>
      <p:sp>
        <p:nvSpPr>
          <p:cNvPr id="6" name="Cloud Callout 5"/>
          <p:cNvSpPr/>
          <p:nvPr/>
        </p:nvSpPr>
        <p:spPr bwMode="auto">
          <a:xfrm>
            <a:off x="6836229" y="203200"/>
            <a:ext cx="3004457" cy="1436914"/>
          </a:xfrm>
          <a:prstGeom prst="cloudCallout">
            <a:avLst>
              <a:gd name="adj1" fmla="val -39730"/>
              <a:gd name="adj2" fmla="val 7232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solidFill>
                  <a:srgbClr val="111111"/>
                </a:solidFill>
                <a:effectLst>
                  <a:outerShdw blurRad="38100" dist="38100" dir="2700000" algn="tl">
                    <a:srgbClr val="000000">
                      <a:alpha val="43137"/>
                    </a:srgbClr>
                  </a:outerShdw>
                </a:effectLst>
                <a:latin typeface="Times New Roman" pitchFamily="18" charset="0"/>
                <a:ea typeface="Gulim" pitchFamily="34" charset="-127"/>
              </a:rPr>
              <a:t>PP focuses on MTO, MTS</a:t>
            </a:r>
            <a:endParaRPr kumimoji="0" lang="en-US" sz="1400" b="0" i="0" u="none" strike="noStrike" cap="none" normalizeH="0" baseline="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endParaRPr>
          </a:p>
        </p:txBody>
      </p:sp>
      <p:sp>
        <p:nvSpPr>
          <p:cNvPr id="7" name="Cloud Callout 6"/>
          <p:cNvSpPr/>
          <p:nvPr/>
        </p:nvSpPr>
        <p:spPr bwMode="auto">
          <a:xfrm>
            <a:off x="-333829" y="5653314"/>
            <a:ext cx="3004457" cy="1436914"/>
          </a:xfrm>
          <a:prstGeom prst="cloudCallout">
            <a:avLst>
              <a:gd name="adj1" fmla="val 63652"/>
              <a:gd name="adj2" fmla="val -7312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This part focuses</a:t>
            </a:r>
            <a:r>
              <a:rPr kumimoji="0" lang="en-US" sz="1400" b="0" i="0" u="none" strike="noStrike" cap="none" normalizeH="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 on quantity of finished good</a:t>
            </a:r>
            <a:endParaRPr kumimoji="0" lang="en-US" sz="1400" b="0" i="0" u="none" strike="noStrike" cap="none" normalizeH="0" baseline="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endParaRPr>
          </a:p>
        </p:txBody>
      </p:sp>
      <p:graphicFrame>
        <p:nvGraphicFramePr>
          <p:cNvPr id="8" name="Diagram 7"/>
          <p:cNvGraphicFramePr/>
          <p:nvPr/>
        </p:nvGraphicFramePr>
        <p:xfrm>
          <a:off x="1" y="292102"/>
          <a:ext cx="78377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99" y="588963"/>
            <a:ext cx="8398329" cy="609600"/>
          </a:xfrm>
        </p:spPr>
        <p:txBody>
          <a:bodyPr>
            <a:normAutofit fontScale="90000"/>
          </a:bodyPr>
          <a:lstStyle/>
          <a:p>
            <a:r>
              <a:rPr smtClean="0"/>
              <a:t>Planning of Quantity </a:t>
            </a:r>
            <a:r>
              <a:rPr lang="en-US" dirty="0" smtClean="0"/>
              <a:t>–</a:t>
            </a:r>
            <a:r>
              <a:rPr smtClean="0"/>
              <a:t> </a:t>
            </a:r>
            <a:br>
              <a:rPr smtClean="0"/>
            </a:br>
            <a:r>
              <a:rPr smtClean="0"/>
              <a:t>Master Production Scheduling (MPS) </a:t>
            </a:r>
            <a:endParaRPr lang="en-US" dirty="0"/>
          </a:p>
        </p:txBody>
      </p:sp>
      <p:sp>
        <p:nvSpPr>
          <p:cNvPr id="3" name="Content Placeholder 2"/>
          <p:cNvSpPr>
            <a:spLocks noGrp="1"/>
          </p:cNvSpPr>
          <p:nvPr>
            <p:ph idx="1"/>
          </p:nvPr>
        </p:nvSpPr>
        <p:spPr>
          <a:xfrm>
            <a:off x="1318306" y="1515836"/>
            <a:ext cx="7340600" cy="4913993"/>
          </a:xfrm>
        </p:spPr>
        <p:txBody>
          <a:bodyPr/>
          <a:lstStyle/>
          <a:p>
            <a:r>
              <a:rPr lang="en-US" b="0" dirty="0" smtClean="0"/>
              <a:t>Calculate the </a:t>
            </a:r>
            <a:r>
              <a:rPr lang="en-US" dirty="0" smtClean="0"/>
              <a:t>1</a:t>
            </a:r>
            <a:r>
              <a:rPr lang="en-US" baseline="30000" dirty="0" smtClean="0"/>
              <a:t>st</a:t>
            </a:r>
            <a:r>
              <a:rPr lang="en-US" dirty="0" smtClean="0"/>
              <a:t> level of BOM </a:t>
            </a:r>
            <a:r>
              <a:rPr lang="en-US" b="0" dirty="0" smtClean="0"/>
              <a:t>(quantity of </a:t>
            </a:r>
            <a:r>
              <a:rPr lang="en-US" dirty="0" smtClean="0"/>
              <a:t>finished product </a:t>
            </a:r>
            <a:r>
              <a:rPr lang="en-US" b="0" dirty="0" smtClean="0"/>
              <a:t>need to be produced to meet the demand) by using </a:t>
            </a:r>
            <a:r>
              <a:rPr lang="en-US" dirty="0" smtClean="0"/>
              <a:t>MPS</a:t>
            </a:r>
            <a:r>
              <a:rPr lang="en-US" b="0" dirty="0" smtClean="0"/>
              <a:t> (master production scheduling)</a:t>
            </a:r>
          </a:p>
          <a:p>
            <a:endParaRPr lang="en-US" b="0" dirty="0"/>
          </a:p>
        </p:txBody>
      </p:sp>
      <p:pic>
        <p:nvPicPr>
          <p:cNvPr id="3075" name="Picture 3"/>
          <p:cNvPicPr>
            <a:picLocks noChangeAspect="1" noChangeArrowheads="1"/>
          </p:cNvPicPr>
          <p:nvPr/>
        </p:nvPicPr>
        <p:blipFill>
          <a:blip r:embed="rId2"/>
          <a:srcRect/>
          <a:stretch>
            <a:fillRect/>
          </a:stretch>
        </p:blipFill>
        <p:spPr bwMode="auto">
          <a:xfrm>
            <a:off x="0" y="1673225"/>
            <a:ext cx="1438275" cy="4933950"/>
          </a:xfrm>
          <a:prstGeom prst="rect">
            <a:avLst/>
          </a:prstGeom>
          <a:noFill/>
          <a:ln w="9525">
            <a:noFill/>
            <a:miter lim="800000"/>
            <a:headEnd/>
            <a:tailEnd/>
          </a:ln>
          <a:effectLst/>
        </p:spPr>
      </p:pic>
      <p:pic>
        <p:nvPicPr>
          <p:cNvPr id="7170" name="Picture 2"/>
          <p:cNvPicPr>
            <a:picLocks noChangeAspect="1" noChangeArrowheads="1"/>
          </p:cNvPicPr>
          <p:nvPr/>
        </p:nvPicPr>
        <p:blipFill>
          <a:blip r:embed="rId3"/>
          <a:srcRect/>
          <a:stretch>
            <a:fillRect/>
          </a:stretch>
        </p:blipFill>
        <p:spPr bwMode="auto">
          <a:xfrm>
            <a:off x="1465943" y="2946401"/>
            <a:ext cx="7416800" cy="32657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Planning of Quantity </a:t>
            </a:r>
            <a:r>
              <a:rPr lang="en-US" dirty="0" smtClean="0"/>
              <a:t>–</a:t>
            </a:r>
            <a:r>
              <a:rPr smtClean="0"/>
              <a:t> </a:t>
            </a:r>
            <a:br>
              <a:rPr smtClean="0"/>
            </a:br>
            <a:r>
              <a:rPr smtClean="0"/>
              <a:t>Master Production Scheduling (cont)</a:t>
            </a:r>
            <a:endParaRPr lang="en-US" dirty="0"/>
          </a:p>
        </p:txBody>
      </p:sp>
      <p:sp>
        <p:nvSpPr>
          <p:cNvPr id="3" name="Content Placeholder 2"/>
          <p:cNvSpPr>
            <a:spLocks noGrp="1"/>
          </p:cNvSpPr>
          <p:nvPr>
            <p:ph idx="1"/>
          </p:nvPr>
        </p:nvSpPr>
        <p:spPr>
          <a:xfrm>
            <a:off x="1318306" y="1515836"/>
            <a:ext cx="7340600" cy="4913993"/>
          </a:xfrm>
        </p:spPr>
        <p:txBody>
          <a:bodyPr/>
          <a:lstStyle/>
          <a:p>
            <a:r>
              <a:rPr lang="en-US" sz="1600" b="0" dirty="0" smtClean="0"/>
              <a:t>Under consideration of Forecasting value, stock status in current period to plan the </a:t>
            </a:r>
            <a:r>
              <a:rPr lang="en-US" sz="1600" dirty="0" smtClean="0"/>
              <a:t>planned out quantity </a:t>
            </a:r>
            <a:r>
              <a:rPr lang="en-US" sz="1600" b="0" dirty="0" smtClean="0"/>
              <a:t>(quantity of delivery) and </a:t>
            </a:r>
            <a:r>
              <a:rPr lang="en-US" sz="1600" dirty="0" smtClean="0"/>
              <a:t>planned in quantity </a:t>
            </a:r>
            <a:r>
              <a:rPr lang="en-US" sz="1600" b="0" dirty="0" smtClean="0"/>
              <a:t>(quantity of procurement)</a:t>
            </a:r>
          </a:p>
          <a:p>
            <a:r>
              <a:rPr lang="en-US" sz="1600" b="0" dirty="0" smtClean="0"/>
              <a:t>In </a:t>
            </a:r>
            <a:r>
              <a:rPr lang="en-US" sz="1600" b="0" dirty="0" err="1" smtClean="0"/>
              <a:t>OpenERP</a:t>
            </a:r>
            <a:r>
              <a:rPr lang="en-US" sz="1600" b="0" dirty="0" smtClean="0"/>
              <a:t> Decide number of procurement should be fulfilled in this period (click procurement </a:t>
            </a:r>
            <a:r>
              <a:rPr lang="en-US" sz="1600" b="0" dirty="0" err="1" smtClean="0"/>
              <a:t>incomming</a:t>
            </a:r>
            <a:r>
              <a:rPr lang="en-US" sz="1600" b="0" dirty="0" smtClean="0"/>
              <a:t> left button)</a:t>
            </a:r>
            <a:endParaRPr lang="en-US" sz="1600" b="0" dirty="0"/>
          </a:p>
        </p:txBody>
      </p:sp>
      <p:pic>
        <p:nvPicPr>
          <p:cNvPr id="6" name="Picture 3"/>
          <p:cNvPicPr>
            <a:picLocks noChangeAspect="1" noChangeArrowheads="1"/>
          </p:cNvPicPr>
          <p:nvPr/>
        </p:nvPicPr>
        <p:blipFill>
          <a:blip r:embed="rId2"/>
          <a:srcRect/>
          <a:stretch>
            <a:fillRect/>
          </a:stretch>
        </p:blipFill>
        <p:spPr bwMode="auto">
          <a:xfrm>
            <a:off x="0" y="1673225"/>
            <a:ext cx="1438275" cy="493395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1770743" y="3021515"/>
            <a:ext cx="6926089" cy="34518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Planning of Quantity </a:t>
            </a:r>
            <a:r>
              <a:rPr lang="en-US" dirty="0" smtClean="0"/>
              <a:t>–</a:t>
            </a:r>
            <a:r>
              <a:rPr smtClean="0"/>
              <a:t> </a:t>
            </a:r>
            <a:br>
              <a:rPr smtClean="0"/>
            </a:br>
            <a:r>
              <a:rPr smtClean="0"/>
              <a:t>Master Production Scheduling (cont)</a:t>
            </a:r>
            <a:endParaRPr lang="en-US" dirty="0"/>
          </a:p>
        </p:txBody>
      </p:sp>
      <p:sp>
        <p:nvSpPr>
          <p:cNvPr id="3" name="Content Placeholder 2"/>
          <p:cNvSpPr>
            <a:spLocks noGrp="1"/>
          </p:cNvSpPr>
          <p:nvPr>
            <p:ph idx="1"/>
          </p:nvPr>
        </p:nvSpPr>
        <p:spPr>
          <a:xfrm>
            <a:off x="1318306" y="1515836"/>
            <a:ext cx="7340600" cy="995135"/>
          </a:xfrm>
        </p:spPr>
        <p:txBody>
          <a:bodyPr/>
          <a:lstStyle/>
          <a:p>
            <a:r>
              <a:rPr lang="en-US" sz="1600" b="0" dirty="0" smtClean="0"/>
              <a:t>Check MPS record in warehouse. </a:t>
            </a:r>
          </a:p>
          <a:p>
            <a:r>
              <a:rPr lang="en-US" sz="1600" b="0" dirty="0" smtClean="0"/>
              <a:t>MPS is the planned quantity of finished product (in the future)</a:t>
            </a:r>
            <a:endParaRPr lang="en-US" sz="1600" b="0" dirty="0"/>
          </a:p>
        </p:txBody>
      </p:sp>
      <p:pic>
        <p:nvPicPr>
          <p:cNvPr id="6" name="Picture 3"/>
          <p:cNvPicPr>
            <a:picLocks noChangeAspect="1" noChangeArrowheads="1"/>
          </p:cNvPicPr>
          <p:nvPr/>
        </p:nvPicPr>
        <p:blipFill>
          <a:blip r:embed="rId2"/>
          <a:srcRect/>
          <a:stretch>
            <a:fillRect/>
          </a:stretch>
        </p:blipFill>
        <p:spPr bwMode="auto">
          <a:xfrm>
            <a:off x="0" y="1673225"/>
            <a:ext cx="1438275" cy="4933950"/>
          </a:xfrm>
          <a:prstGeom prst="rect">
            <a:avLst/>
          </a:prstGeom>
          <a:noFill/>
          <a:ln w="9525">
            <a:noFill/>
            <a:miter lim="800000"/>
            <a:headEnd/>
            <a:tailEnd/>
          </a:ln>
          <a:effectLst/>
        </p:spPr>
      </p:pic>
      <p:pic>
        <p:nvPicPr>
          <p:cNvPr id="7170" name="Picture 2"/>
          <p:cNvPicPr>
            <a:picLocks noChangeAspect="1" noChangeArrowheads="1"/>
          </p:cNvPicPr>
          <p:nvPr/>
        </p:nvPicPr>
        <p:blipFill>
          <a:blip r:embed="rId3"/>
          <a:srcRect/>
          <a:stretch>
            <a:fillRect/>
          </a:stretch>
        </p:blipFill>
        <p:spPr bwMode="auto">
          <a:xfrm>
            <a:off x="1437211" y="2510970"/>
            <a:ext cx="7706789" cy="38898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Planning of Quantity - MRP</a:t>
            </a:r>
            <a:endParaRPr lang="en-US" dirty="0"/>
          </a:p>
        </p:txBody>
      </p:sp>
      <p:sp>
        <p:nvSpPr>
          <p:cNvPr id="3" name="Content Placeholder 2"/>
          <p:cNvSpPr>
            <a:spLocks noGrp="1"/>
          </p:cNvSpPr>
          <p:nvPr>
            <p:ph idx="1"/>
          </p:nvPr>
        </p:nvSpPr>
        <p:spPr>
          <a:xfrm>
            <a:off x="1506992" y="1559379"/>
            <a:ext cx="7340600" cy="1880507"/>
          </a:xfrm>
        </p:spPr>
        <p:txBody>
          <a:bodyPr/>
          <a:lstStyle/>
          <a:p>
            <a:r>
              <a:rPr lang="en-US" b="0" dirty="0" smtClean="0"/>
              <a:t>While</a:t>
            </a:r>
            <a:r>
              <a:rPr lang="en-US" dirty="0" smtClean="0"/>
              <a:t> MPS</a:t>
            </a:r>
            <a:r>
              <a:rPr lang="en-US" b="0" dirty="0" smtClean="0"/>
              <a:t> gives us the planed quantity of Finished Product (</a:t>
            </a:r>
            <a:r>
              <a:rPr lang="en-US" dirty="0" smtClean="0"/>
              <a:t>independent requirement</a:t>
            </a:r>
            <a:r>
              <a:rPr lang="en-US" b="0" dirty="0" smtClean="0"/>
              <a:t>) </a:t>
            </a:r>
          </a:p>
          <a:p>
            <a:r>
              <a:rPr lang="en-US" dirty="0" smtClean="0"/>
              <a:t>MRP</a:t>
            </a:r>
            <a:r>
              <a:rPr lang="en-US" b="0" dirty="0" smtClean="0"/>
              <a:t> is the next step, gives us the detail quantity of </a:t>
            </a:r>
            <a:r>
              <a:rPr lang="en-US" dirty="0" smtClean="0"/>
              <a:t>Dependent requirement.</a:t>
            </a:r>
          </a:p>
          <a:p>
            <a:r>
              <a:rPr lang="en-US" b="0" dirty="0" smtClean="0"/>
              <a:t>MRP also does next step : Detail Scheduling</a:t>
            </a:r>
            <a:endParaRPr lang="en-US" b="0" dirty="0"/>
          </a:p>
        </p:txBody>
      </p:sp>
      <p:pic>
        <p:nvPicPr>
          <p:cNvPr id="4" name="Picture 3"/>
          <p:cNvPicPr>
            <a:picLocks noChangeAspect="1" noChangeArrowheads="1"/>
          </p:cNvPicPr>
          <p:nvPr/>
        </p:nvPicPr>
        <p:blipFill>
          <a:blip r:embed="rId2"/>
          <a:srcRect/>
          <a:stretch>
            <a:fillRect/>
          </a:stretch>
        </p:blipFill>
        <p:spPr bwMode="auto">
          <a:xfrm>
            <a:off x="0" y="1673225"/>
            <a:ext cx="1438275" cy="4933950"/>
          </a:xfrm>
          <a:prstGeom prst="rect">
            <a:avLst/>
          </a:prstGeom>
          <a:noFill/>
          <a:ln w="9525">
            <a:noFill/>
            <a:miter lim="800000"/>
            <a:headEnd/>
            <a:tailEnd/>
          </a:ln>
          <a:effectLst/>
        </p:spPr>
      </p:pic>
      <p:pic>
        <p:nvPicPr>
          <p:cNvPr id="8194" name="Picture 2"/>
          <p:cNvPicPr>
            <a:picLocks noChangeAspect="1" noChangeArrowheads="1"/>
          </p:cNvPicPr>
          <p:nvPr/>
        </p:nvPicPr>
        <p:blipFill>
          <a:blip r:embed="rId3"/>
          <a:srcRect/>
          <a:stretch>
            <a:fillRect/>
          </a:stretch>
        </p:blipFill>
        <p:spPr bwMode="auto">
          <a:xfrm>
            <a:off x="1509486" y="3381829"/>
            <a:ext cx="7634514" cy="32511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043" y="545420"/>
            <a:ext cx="7848600" cy="609600"/>
          </a:xfrm>
        </p:spPr>
        <p:txBody>
          <a:bodyPr/>
          <a:lstStyle/>
          <a:p>
            <a:r>
              <a:rPr smtClean="0"/>
              <a:t>Planning of Quantity </a:t>
            </a:r>
            <a:r>
              <a:rPr lang="en-US" dirty="0" smtClean="0"/>
              <a:t>–</a:t>
            </a:r>
            <a:r>
              <a:rPr smtClean="0"/>
              <a:t> MRP (cont)</a:t>
            </a:r>
            <a:endParaRPr lang="en-US" dirty="0"/>
          </a:p>
        </p:txBody>
      </p:sp>
      <p:sp>
        <p:nvSpPr>
          <p:cNvPr id="3" name="Content Placeholder 2"/>
          <p:cNvSpPr>
            <a:spLocks noGrp="1"/>
          </p:cNvSpPr>
          <p:nvPr>
            <p:ph idx="1"/>
          </p:nvPr>
        </p:nvSpPr>
        <p:spPr>
          <a:xfrm>
            <a:off x="1556657" y="1254580"/>
            <a:ext cx="7340600" cy="1140278"/>
          </a:xfrm>
        </p:spPr>
        <p:txBody>
          <a:bodyPr/>
          <a:lstStyle/>
          <a:p>
            <a:r>
              <a:rPr lang="en-US" b="0" dirty="0" smtClean="0"/>
              <a:t>MRP create Manufacturing Order (production order) and Purchase Order if the components or raw materials are missing</a:t>
            </a:r>
            <a:endParaRPr lang="en-US" b="0" dirty="0"/>
          </a:p>
        </p:txBody>
      </p:sp>
      <p:pic>
        <p:nvPicPr>
          <p:cNvPr id="4" name="Picture 3"/>
          <p:cNvPicPr>
            <a:picLocks noChangeAspect="1" noChangeArrowheads="1"/>
          </p:cNvPicPr>
          <p:nvPr/>
        </p:nvPicPr>
        <p:blipFill>
          <a:blip r:embed="rId2" cstate="print"/>
          <a:srcRect/>
          <a:stretch>
            <a:fillRect/>
          </a:stretch>
        </p:blipFill>
        <p:spPr bwMode="auto">
          <a:xfrm>
            <a:off x="1" y="1"/>
            <a:ext cx="548570" cy="2119086"/>
          </a:xfrm>
          <a:prstGeom prst="rect">
            <a:avLst/>
          </a:prstGeom>
          <a:noFill/>
          <a:ln w="9525">
            <a:noFill/>
            <a:miter lim="800000"/>
            <a:headEnd/>
            <a:tailEnd/>
          </a:ln>
          <a:effectLst/>
        </p:spPr>
      </p:pic>
      <p:sp>
        <p:nvSpPr>
          <p:cNvPr id="6" name="Rectangle 3"/>
          <p:cNvSpPr>
            <a:spLocks noChangeArrowheads="1"/>
          </p:cNvSpPr>
          <p:nvPr/>
        </p:nvSpPr>
        <p:spPr bwMode="auto">
          <a:xfrm>
            <a:off x="3707947" y="2467429"/>
            <a:ext cx="1547813" cy="533400"/>
          </a:xfrm>
          <a:prstGeom prst="rect">
            <a:avLst/>
          </a:prstGeom>
          <a:solidFill>
            <a:srgbClr val="DBB40D"/>
          </a:solidFill>
          <a:ln w="25400" algn="ctr">
            <a:solidFill>
              <a:srgbClr val="000000"/>
            </a:solidFill>
            <a:miter lim="800000"/>
            <a:headEnd/>
            <a:tailEnd type="none" w="lg" len="med"/>
          </a:ln>
        </p:spPr>
        <p:txBody>
          <a:bodyPr wrap="none" anchor="ctr"/>
          <a:lstStyle/>
          <a:p>
            <a:pPr algn="ctr" eaLnBrk="0" hangingPunct="0">
              <a:spcBef>
                <a:spcPct val="0"/>
              </a:spcBef>
              <a:buClrTx/>
              <a:buFontTx/>
              <a:buNone/>
            </a:pPr>
            <a:r>
              <a:rPr lang="en-US" sz="2800" dirty="0">
                <a:solidFill>
                  <a:srgbClr val="000000"/>
                </a:solidFill>
              </a:rPr>
              <a:t>MRP</a:t>
            </a:r>
          </a:p>
        </p:txBody>
      </p:sp>
      <p:sp>
        <p:nvSpPr>
          <p:cNvPr id="7" name="Rectangle 4"/>
          <p:cNvSpPr>
            <a:spLocks noChangeArrowheads="1"/>
          </p:cNvSpPr>
          <p:nvPr/>
        </p:nvSpPr>
        <p:spPr bwMode="auto">
          <a:xfrm>
            <a:off x="529772" y="3156404"/>
            <a:ext cx="2744788" cy="3425825"/>
          </a:xfrm>
          <a:prstGeom prst="rect">
            <a:avLst/>
          </a:prstGeom>
          <a:solidFill>
            <a:srgbClr val="999999"/>
          </a:solidFill>
          <a:ln w="25400" algn="ctr">
            <a:solidFill>
              <a:srgbClr val="000000"/>
            </a:solidFill>
            <a:miter lim="800000"/>
            <a:headEnd/>
            <a:tailEnd type="none" w="lg" len="med"/>
          </a:ln>
        </p:spPr>
        <p:txBody>
          <a:bodyPr wrap="none" anchor="ctr"/>
          <a:lstStyle/>
          <a:p>
            <a:endParaRPr lang="de-DE" sz="2800"/>
          </a:p>
        </p:txBody>
      </p:sp>
      <p:sp>
        <p:nvSpPr>
          <p:cNvPr id="8" name="Rectangle 5"/>
          <p:cNvSpPr>
            <a:spLocks noChangeArrowheads="1"/>
          </p:cNvSpPr>
          <p:nvPr/>
        </p:nvSpPr>
        <p:spPr bwMode="auto">
          <a:xfrm>
            <a:off x="5622472" y="3156404"/>
            <a:ext cx="2909888" cy="3425825"/>
          </a:xfrm>
          <a:prstGeom prst="rect">
            <a:avLst/>
          </a:prstGeom>
          <a:solidFill>
            <a:srgbClr val="999999"/>
          </a:solidFill>
          <a:ln w="25400" algn="ctr">
            <a:solidFill>
              <a:srgbClr val="000000"/>
            </a:solidFill>
            <a:miter lim="800000"/>
            <a:headEnd/>
            <a:tailEnd type="none" w="lg" len="med"/>
          </a:ln>
        </p:spPr>
        <p:txBody>
          <a:bodyPr wrap="none" anchor="ctr"/>
          <a:lstStyle/>
          <a:p>
            <a:endParaRPr lang="de-DE" sz="2800"/>
          </a:p>
        </p:txBody>
      </p:sp>
      <p:sp>
        <p:nvSpPr>
          <p:cNvPr id="9" name="Rectangle 6"/>
          <p:cNvSpPr>
            <a:spLocks noChangeArrowheads="1"/>
          </p:cNvSpPr>
          <p:nvPr/>
        </p:nvSpPr>
        <p:spPr bwMode="auto">
          <a:xfrm>
            <a:off x="3707947" y="3381829"/>
            <a:ext cx="1547813" cy="457200"/>
          </a:xfrm>
          <a:prstGeom prst="rect">
            <a:avLst/>
          </a:prstGeom>
          <a:solidFill>
            <a:srgbClr val="DBB40D"/>
          </a:solidFill>
          <a:ln w="25400" algn="ctr">
            <a:solidFill>
              <a:srgbClr val="000000"/>
            </a:solidFill>
            <a:miter lim="800000"/>
            <a:headEnd/>
            <a:tailEnd type="none" w="lg" len="med"/>
          </a:ln>
        </p:spPr>
        <p:txBody>
          <a:bodyPr wrap="none" anchor="ctr"/>
          <a:lstStyle/>
          <a:p>
            <a:pPr algn="ctr" eaLnBrk="0" hangingPunct="0">
              <a:spcBef>
                <a:spcPct val="0"/>
              </a:spcBef>
              <a:buClrTx/>
              <a:buFontTx/>
              <a:buNone/>
            </a:pPr>
            <a:r>
              <a:rPr lang="en-US" sz="1800" dirty="0" smtClean="0">
                <a:solidFill>
                  <a:srgbClr val="000000"/>
                </a:solidFill>
              </a:rPr>
              <a:t>MPS record/</a:t>
            </a:r>
          </a:p>
          <a:p>
            <a:pPr algn="ctr" eaLnBrk="0" hangingPunct="0">
              <a:spcBef>
                <a:spcPct val="0"/>
              </a:spcBef>
              <a:buClrTx/>
              <a:buFontTx/>
              <a:buNone/>
            </a:pPr>
            <a:r>
              <a:rPr lang="en-US" sz="1800" dirty="0" smtClean="0">
                <a:solidFill>
                  <a:srgbClr val="000000"/>
                </a:solidFill>
              </a:rPr>
              <a:t>Planned </a:t>
            </a:r>
            <a:r>
              <a:rPr lang="en-US" sz="1800" dirty="0" err="1" smtClean="0">
                <a:solidFill>
                  <a:srgbClr val="000000"/>
                </a:solidFill>
              </a:rPr>
              <a:t>Req</a:t>
            </a:r>
            <a:endParaRPr lang="en-US" sz="1800" dirty="0">
              <a:solidFill>
                <a:srgbClr val="000000"/>
              </a:solidFill>
            </a:endParaRPr>
          </a:p>
        </p:txBody>
      </p:sp>
      <p:sp>
        <p:nvSpPr>
          <p:cNvPr id="10" name="Rectangle 7"/>
          <p:cNvSpPr>
            <a:spLocks noChangeArrowheads="1"/>
          </p:cNvSpPr>
          <p:nvPr/>
        </p:nvSpPr>
        <p:spPr bwMode="auto">
          <a:xfrm>
            <a:off x="3707947" y="4372429"/>
            <a:ext cx="1547813" cy="457200"/>
          </a:xfrm>
          <a:prstGeom prst="rect">
            <a:avLst/>
          </a:prstGeom>
          <a:solidFill>
            <a:srgbClr val="DBB40D"/>
          </a:solidFill>
          <a:ln w="25400" algn="ctr">
            <a:solidFill>
              <a:srgbClr val="000000"/>
            </a:solidFill>
            <a:miter lim="800000"/>
            <a:headEnd/>
            <a:tailEnd type="none" w="lg" len="med"/>
          </a:ln>
        </p:spPr>
        <p:txBody>
          <a:bodyPr wrap="none" anchor="ctr"/>
          <a:lstStyle/>
          <a:p>
            <a:pPr algn="ctr" eaLnBrk="0" hangingPunct="0">
              <a:spcBef>
                <a:spcPct val="0"/>
              </a:spcBef>
              <a:buClrTx/>
              <a:buFontTx/>
              <a:buNone/>
            </a:pPr>
            <a:r>
              <a:rPr lang="en-US" sz="1800">
                <a:solidFill>
                  <a:srgbClr val="000000"/>
                </a:solidFill>
              </a:rPr>
              <a:t>Convert to</a:t>
            </a:r>
          </a:p>
        </p:txBody>
      </p:sp>
      <p:sp>
        <p:nvSpPr>
          <p:cNvPr id="11" name="Text Box 8"/>
          <p:cNvSpPr txBox="1">
            <a:spLocks noChangeArrowheads="1"/>
          </p:cNvSpPr>
          <p:nvPr/>
        </p:nvSpPr>
        <p:spPr bwMode="auto">
          <a:xfrm>
            <a:off x="982210" y="3305629"/>
            <a:ext cx="1758950" cy="660400"/>
          </a:xfrm>
          <a:prstGeom prst="rect">
            <a:avLst/>
          </a:prstGeom>
          <a:solidFill>
            <a:srgbClr val="C0C0C0"/>
          </a:solidFill>
          <a:ln w="19050" algn="ctr">
            <a:solidFill>
              <a:srgbClr val="000000"/>
            </a:solidFill>
            <a:miter lim="800000"/>
            <a:headEnd/>
            <a:tailEnd type="none" w="lg" len="med"/>
          </a:ln>
        </p:spPr>
        <p:txBody>
          <a:bodyPr>
            <a:spAutoFit/>
          </a:bodyPr>
          <a:lstStyle/>
          <a:p>
            <a:pPr algn="ctr" eaLnBrk="0" hangingPunct="0">
              <a:spcBef>
                <a:spcPct val="0"/>
              </a:spcBef>
              <a:buClrTx/>
              <a:buFontTx/>
              <a:buNone/>
            </a:pPr>
            <a:r>
              <a:rPr lang="en-US" sz="1800">
                <a:solidFill>
                  <a:srgbClr val="000000"/>
                </a:solidFill>
              </a:rPr>
              <a:t>In-House</a:t>
            </a:r>
          </a:p>
          <a:p>
            <a:pPr algn="ctr" eaLnBrk="0" hangingPunct="0">
              <a:spcBef>
                <a:spcPct val="0"/>
              </a:spcBef>
              <a:buClrTx/>
              <a:buFontTx/>
              <a:buNone/>
            </a:pPr>
            <a:r>
              <a:rPr lang="en-US" sz="1800">
                <a:solidFill>
                  <a:srgbClr val="000000"/>
                </a:solidFill>
              </a:rPr>
              <a:t>Production</a:t>
            </a:r>
          </a:p>
        </p:txBody>
      </p:sp>
      <p:sp>
        <p:nvSpPr>
          <p:cNvPr id="12" name="Text Box 9"/>
          <p:cNvSpPr txBox="1">
            <a:spLocks noChangeArrowheads="1"/>
          </p:cNvSpPr>
          <p:nvPr/>
        </p:nvSpPr>
        <p:spPr bwMode="auto">
          <a:xfrm>
            <a:off x="1190172" y="4905829"/>
            <a:ext cx="1407758" cy="584775"/>
          </a:xfrm>
          <a:prstGeom prst="rect">
            <a:avLst/>
          </a:prstGeom>
          <a:solidFill>
            <a:schemeClr val="accent1"/>
          </a:solidFill>
          <a:ln w="19050" algn="ctr">
            <a:solidFill>
              <a:srgbClr val="000000"/>
            </a:solidFill>
            <a:miter lim="800000"/>
            <a:headEnd/>
            <a:tailEnd type="none" w="lg" len="med"/>
          </a:ln>
        </p:spPr>
        <p:txBody>
          <a:bodyPr wrap="none">
            <a:spAutoFit/>
          </a:bodyPr>
          <a:lstStyle/>
          <a:p>
            <a:pPr algn="ctr" eaLnBrk="0" hangingPunct="0">
              <a:spcBef>
                <a:spcPct val="0"/>
              </a:spcBef>
              <a:buClrTx/>
              <a:buFontTx/>
              <a:buNone/>
            </a:pPr>
            <a:r>
              <a:rPr lang="en-US" sz="1600" dirty="0" smtClean="0">
                <a:solidFill>
                  <a:srgbClr val="000000"/>
                </a:solidFill>
              </a:rPr>
              <a:t>Manufacturing</a:t>
            </a:r>
            <a:endParaRPr lang="en-US" sz="1600" dirty="0">
              <a:solidFill>
                <a:srgbClr val="000000"/>
              </a:solidFill>
            </a:endParaRPr>
          </a:p>
          <a:p>
            <a:pPr algn="ctr" eaLnBrk="0" hangingPunct="0">
              <a:spcBef>
                <a:spcPct val="0"/>
              </a:spcBef>
              <a:buClrTx/>
              <a:buFontTx/>
              <a:buNone/>
            </a:pPr>
            <a:r>
              <a:rPr lang="en-US" sz="1600" dirty="0">
                <a:solidFill>
                  <a:srgbClr val="000000"/>
                </a:solidFill>
              </a:rPr>
              <a:t>Orders</a:t>
            </a:r>
          </a:p>
        </p:txBody>
      </p:sp>
      <p:sp>
        <p:nvSpPr>
          <p:cNvPr id="14" name="Text Box 11"/>
          <p:cNvSpPr txBox="1">
            <a:spLocks noChangeArrowheads="1"/>
          </p:cNvSpPr>
          <p:nvPr/>
        </p:nvSpPr>
        <p:spPr bwMode="auto">
          <a:xfrm>
            <a:off x="5766935" y="4905829"/>
            <a:ext cx="1422400" cy="600075"/>
          </a:xfrm>
          <a:prstGeom prst="rect">
            <a:avLst/>
          </a:prstGeom>
          <a:solidFill>
            <a:schemeClr val="accent1"/>
          </a:solidFill>
          <a:ln w="19050" algn="ctr">
            <a:solidFill>
              <a:srgbClr val="000000"/>
            </a:solidFill>
            <a:miter lim="800000"/>
            <a:headEnd/>
            <a:tailEnd type="none" w="lg" len="med"/>
          </a:ln>
        </p:spPr>
        <p:txBody>
          <a:bodyPr wrap="none">
            <a:spAutoFit/>
          </a:bodyPr>
          <a:lstStyle/>
          <a:p>
            <a:pPr algn="ctr" eaLnBrk="0" hangingPunct="0">
              <a:spcBef>
                <a:spcPct val="0"/>
              </a:spcBef>
              <a:buClrTx/>
              <a:buFontTx/>
              <a:buNone/>
            </a:pPr>
            <a:r>
              <a:rPr lang="en-US" sz="1600" dirty="0">
                <a:solidFill>
                  <a:srgbClr val="000000"/>
                </a:solidFill>
              </a:rPr>
              <a:t>Purchase</a:t>
            </a:r>
          </a:p>
          <a:p>
            <a:pPr algn="ctr" eaLnBrk="0" hangingPunct="0">
              <a:spcBef>
                <a:spcPct val="0"/>
              </a:spcBef>
              <a:buClrTx/>
              <a:buFontTx/>
              <a:buNone/>
            </a:pPr>
            <a:r>
              <a:rPr lang="en-US" sz="1600" dirty="0">
                <a:solidFill>
                  <a:srgbClr val="000000"/>
                </a:solidFill>
              </a:rPr>
              <a:t>Requisitions</a:t>
            </a:r>
          </a:p>
        </p:txBody>
      </p:sp>
      <p:sp>
        <p:nvSpPr>
          <p:cNvPr id="15" name="Text Box 12"/>
          <p:cNvSpPr txBox="1">
            <a:spLocks noChangeArrowheads="1"/>
          </p:cNvSpPr>
          <p:nvPr/>
        </p:nvSpPr>
        <p:spPr bwMode="auto">
          <a:xfrm>
            <a:off x="5924097" y="5744029"/>
            <a:ext cx="1116013" cy="600075"/>
          </a:xfrm>
          <a:prstGeom prst="rect">
            <a:avLst/>
          </a:prstGeom>
          <a:solidFill>
            <a:schemeClr val="accent1"/>
          </a:solidFill>
          <a:ln w="19050" algn="ctr">
            <a:solidFill>
              <a:srgbClr val="000000"/>
            </a:solidFill>
            <a:miter lim="800000"/>
            <a:headEnd/>
            <a:tailEnd type="none" w="lg" len="med"/>
          </a:ln>
        </p:spPr>
        <p:txBody>
          <a:bodyPr wrap="none">
            <a:spAutoFit/>
          </a:bodyPr>
          <a:lstStyle/>
          <a:p>
            <a:pPr algn="ctr" eaLnBrk="0" hangingPunct="0">
              <a:spcBef>
                <a:spcPct val="0"/>
              </a:spcBef>
              <a:buClrTx/>
              <a:buFontTx/>
              <a:buNone/>
            </a:pPr>
            <a:r>
              <a:rPr lang="en-US" sz="1600" dirty="0">
                <a:solidFill>
                  <a:srgbClr val="000000"/>
                </a:solidFill>
              </a:rPr>
              <a:t>Purchase</a:t>
            </a:r>
          </a:p>
          <a:p>
            <a:pPr algn="ctr" eaLnBrk="0" hangingPunct="0">
              <a:spcBef>
                <a:spcPct val="0"/>
              </a:spcBef>
              <a:buClrTx/>
              <a:buFontTx/>
              <a:buNone/>
            </a:pPr>
            <a:r>
              <a:rPr lang="en-US" sz="1600" dirty="0">
                <a:solidFill>
                  <a:srgbClr val="000000"/>
                </a:solidFill>
              </a:rPr>
              <a:t>Orders</a:t>
            </a:r>
          </a:p>
        </p:txBody>
      </p:sp>
      <p:sp>
        <p:nvSpPr>
          <p:cNvPr id="16" name="Text Box 13"/>
          <p:cNvSpPr txBox="1">
            <a:spLocks noChangeArrowheads="1"/>
          </p:cNvSpPr>
          <p:nvPr/>
        </p:nvSpPr>
        <p:spPr bwMode="auto">
          <a:xfrm>
            <a:off x="7279822" y="5744029"/>
            <a:ext cx="1104900" cy="600075"/>
          </a:xfrm>
          <a:prstGeom prst="rect">
            <a:avLst/>
          </a:prstGeom>
          <a:solidFill>
            <a:schemeClr val="accent1"/>
          </a:solidFill>
          <a:ln w="19050" algn="ctr">
            <a:solidFill>
              <a:srgbClr val="000000"/>
            </a:solidFill>
            <a:miter lim="800000"/>
            <a:headEnd/>
            <a:tailEnd type="none" w="lg" len="med"/>
          </a:ln>
        </p:spPr>
        <p:txBody>
          <a:bodyPr wrap="none">
            <a:spAutoFit/>
          </a:bodyPr>
          <a:lstStyle/>
          <a:p>
            <a:pPr algn="ctr" eaLnBrk="0" hangingPunct="0">
              <a:spcBef>
                <a:spcPct val="0"/>
              </a:spcBef>
              <a:buClrTx/>
              <a:buFontTx/>
              <a:buNone/>
            </a:pPr>
            <a:r>
              <a:rPr lang="en-US" sz="1600" dirty="0">
                <a:solidFill>
                  <a:srgbClr val="000000"/>
                </a:solidFill>
              </a:rPr>
              <a:t>Schedule</a:t>
            </a:r>
          </a:p>
          <a:p>
            <a:pPr algn="ctr" eaLnBrk="0" hangingPunct="0">
              <a:spcBef>
                <a:spcPct val="0"/>
              </a:spcBef>
              <a:buClrTx/>
              <a:buFontTx/>
              <a:buNone/>
            </a:pPr>
            <a:r>
              <a:rPr lang="en-US" sz="1600" dirty="0">
                <a:solidFill>
                  <a:srgbClr val="000000"/>
                </a:solidFill>
              </a:rPr>
              <a:t>Lines</a:t>
            </a:r>
          </a:p>
        </p:txBody>
      </p:sp>
      <p:cxnSp>
        <p:nvCxnSpPr>
          <p:cNvPr id="17" name="AutoShape 14"/>
          <p:cNvCxnSpPr>
            <a:cxnSpLocks noChangeShapeType="1"/>
            <a:stCxn id="6" idx="2"/>
            <a:endCxn id="9" idx="0"/>
          </p:cNvCxnSpPr>
          <p:nvPr/>
        </p:nvCxnSpPr>
        <p:spPr bwMode="auto">
          <a:xfrm rot="5400000">
            <a:off x="4304847" y="3191329"/>
            <a:ext cx="355600" cy="0"/>
          </a:xfrm>
          <a:prstGeom prst="straightConnector1">
            <a:avLst/>
          </a:prstGeom>
          <a:noFill/>
          <a:ln w="25400">
            <a:solidFill>
              <a:srgbClr val="000000"/>
            </a:solidFill>
            <a:round/>
            <a:headEnd/>
            <a:tailEnd type="triangle" w="lg" len="med"/>
          </a:ln>
        </p:spPr>
      </p:cxnSp>
      <p:cxnSp>
        <p:nvCxnSpPr>
          <p:cNvPr id="18" name="AutoShape 15"/>
          <p:cNvCxnSpPr>
            <a:cxnSpLocks noChangeShapeType="1"/>
            <a:stCxn id="6" idx="3"/>
            <a:endCxn id="14" idx="0"/>
          </p:cNvCxnSpPr>
          <p:nvPr/>
        </p:nvCxnSpPr>
        <p:spPr bwMode="auto">
          <a:xfrm>
            <a:off x="5268460" y="2734129"/>
            <a:ext cx="1209675" cy="2162175"/>
          </a:xfrm>
          <a:prstGeom prst="bentConnector2">
            <a:avLst/>
          </a:prstGeom>
          <a:noFill/>
          <a:ln w="25400">
            <a:solidFill>
              <a:srgbClr val="000000"/>
            </a:solidFill>
            <a:miter lim="800000"/>
            <a:headEnd/>
            <a:tailEnd type="triangle" w="lg" len="med"/>
          </a:ln>
        </p:spPr>
      </p:cxnSp>
      <p:cxnSp>
        <p:nvCxnSpPr>
          <p:cNvPr id="19" name="AutoShape 16"/>
          <p:cNvCxnSpPr>
            <a:cxnSpLocks noChangeShapeType="1"/>
            <a:stCxn id="9" idx="2"/>
            <a:endCxn id="10" idx="0"/>
          </p:cNvCxnSpPr>
          <p:nvPr/>
        </p:nvCxnSpPr>
        <p:spPr bwMode="auto">
          <a:xfrm rot="5400000">
            <a:off x="4228647" y="4105729"/>
            <a:ext cx="508000" cy="0"/>
          </a:xfrm>
          <a:prstGeom prst="straightConnector1">
            <a:avLst/>
          </a:prstGeom>
          <a:noFill/>
          <a:ln w="25400">
            <a:solidFill>
              <a:srgbClr val="000000"/>
            </a:solidFill>
            <a:round/>
            <a:headEnd/>
            <a:tailEnd type="triangle" w="lg" len="med"/>
          </a:ln>
        </p:spPr>
      </p:cxnSp>
      <p:cxnSp>
        <p:nvCxnSpPr>
          <p:cNvPr id="20" name="AutoShape 17"/>
          <p:cNvCxnSpPr>
            <a:cxnSpLocks noChangeShapeType="1"/>
            <a:stCxn id="10" idx="2"/>
            <a:endCxn id="12" idx="3"/>
          </p:cNvCxnSpPr>
          <p:nvPr/>
        </p:nvCxnSpPr>
        <p:spPr bwMode="auto">
          <a:xfrm rot="5400000">
            <a:off x="3355598" y="4071961"/>
            <a:ext cx="368588" cy="1883924"/>
          </a:xfrm>
          <a:prstGeom prst="bentConnector2">
            <a:avLst/>
          </a:prstGeom>
          <a:noFill/>
          <a:ln w="25400">
            <a:solidFill>
              <a:srgbClr val="000000"/>
            </a:solidFill>
            <a:miter lim="800000"/>
            <a:headEnd/>
            <a:tailEnd type="triangle" w="lg" len="med"/>
          </a:ln>
        </p:spPr>
      </p:cxnSp>
      <p:cxnSp>
        <p:nvCxnSpPr>
          <p:cNvPr id="22" name="AutoShape 19"/>
          <p:cNvCxnSpPr>
            <a:cxnSpLocks noChangeShapeType="1"/>
            <a:stCxn id="10" idx="2"/>
            <a:endCxn id="14" idx="1"/>
          </p:cNvCxnSpPr>
          <p:nvPr/>
        </p:nvCxnSpPr>
        <p:spPr bwMode="auto">
          <a:xfrm rot="16200000" flipH="1">
            <a:off x="4938260" y="4386716"/>
            <a:ext cx="363537" cy="1274763"/>
          </a:xfrm>
          <a:prstGeom prst="bentConnector2">
            <a:avLst/>
          </a:prstGeom>
          <a:noFill/>
          <a:ln w="25400">
            <a:solidFill>
              <a:srgbClr val="000000"/>
            </a:solidFill>
            <a:miter lim="800000"/>
            <a:headEnd/>
            <a:tailEnd type="triangle" w="lg" len="med"/>
          </a:ln>
        </p:spPr>
      </p:cxnSp>
      <p:cxnSp>
        <p:nvCxnSpPr>
          <p:cNvPr id="23" name="AutoShape 20"/>
          <p:cNvCxnSpPr>
            <a:cxnSpLocks noChangeShapeType="1"/>
            <a:stCxn id="14" idx="2"/>
            <a:endCxn id="15" idx="0"/>
          </p:cNvCxnSpPr>
          <p:nvPr/>
        </p:nvCxnSpPr>
        <p:spPr bwMode="auto">
          <a:xfrm rot="16200000" flipH="1">
            <a:off x="6370978" y="5622586"/>
            <a:ext cx="219075" cy="4762"/>
          </a:xfrm>
          <a:prstGeom prst="bentConnector3">
            <a:avLst>
              <a:gd name="adj1" fmla="val 50000"/>
            </a:avLst>
          </a:prstGeom>
          <a:noFill/>
          <a:ln w="25400">
            <a:solidFill>
              <a:srgbClr val="000000"/>
            </a:solidFill>
            <a:miter lim="800000"/>
            <a:headEnd/>
            <a:tailEnd type="triangle" w="lg" len="med"/>
          </a:ln>
        </p:spPr>
      </p:cxnSp>
      <p:cxnSp>
        <p:nvCxnSpPr>
          <p:cNvPr id="24" name="AutoShape 21"/>
          <p:cNvCxnSpPr>
            <a:cxnSpLocks noChangeShapeType="1"/>
            <a:stCxn id="6" idx="3"/>
            <a:endCxn id="16" idx="0"/>
          </p:cNvCxnSpPr>
          <p:nvPr/>
        </p:nvCxnSpPr>
        <p:spPr bwMode="auto">
          <a:xfrm>
            <a:off x="5268460" y="2734129"/>
            <a:ext cx="2563812" cy="3000375"/>
          </a:xfrm>
          <a:prstGeom prst="bentConnector2">
            <a:avLst/>
          </a:prstGeom>
          <a:noFill/>
          <a:ln w="25400">
            <a:solidFill>
              <a:srgbClr val="000000"/>
            </a:solidFill>
            <a:miter lim="800000"/>
            <a:headEnd/>
            <a:tailEnd type="triangle" w="lg" len="med"/>
          </a:ln>
        </p:spPr>
      </p:cxnSp>
      <p:sp>
        <p:nvSpPr>
          <p:cNvPr id="25" name="Text Box 22"/>
          <p:cNvSpPr txBox="1">
            <a:spLocks noChangeArrowheads="1"/>
          </p:cNvSpPr>
          <p:nvPr/>
        </p:nvSpPr>
        <p:spPr bwMode="auto">
          <a:xfrm>
            <a:off x="5981247" y="3305629"/>
            <a:ext cx="2322513" cy="660400"/>
          </a:xfrm>
          <a:prstGeom prst="rect">
            <a:avLst/>
          </a:prstGeom>
          <a:solidFill>
            <a:srgbClr val="C0C0C0"/>
          </a:solidFill>
          <a:ln w="19050" algn="ctr">
            <a:solidFill>
              <a:srgbClr val="000000"/>
            </a:solidFill>
            <a:miter lim="800000"/>
            <a:headEnd/>
            <a:tailEnd type="none" w="lg" len="med"/>
          </a:ln>
        </p:spPr>
        <p:txBody>
          <a:bodyPr>
            <a:spAutoFit/>
          </a:bodyPr>
          <a:lstStyle/>
          <a:p>
            <a:pPr algn="ctr" eaLnBrk="0" hangingPunct="0">
              <a:spcBef>
                <a:spcPct val="0"/>
              </a:spcBef>
              <a:buClrTx/>
              <a:buFontTx/>
              <a:buNone/>
            </a:pPr>
            <a:r>
              <a:rPr lang="en-US" sz="1800">
                <a:solidFill>
                  <a:srgbClr val="000000"/>
                </a:solidFill>
              </a:rPr>
              <a:t>External</a:t>
            </a:r>
          </a:p>
          <a:p>
            <a:pPr algn="ctr" eaLnBrk="0" hangingPunct="0">
              <a:spcBef>
                <a:spcPct val="0"/>
              </a:spcBef>
              <a:buClrTx/>
              <a:buFontTx/>
              <a:buNone/>
            </a:pPr>
            <a:r>
              <a:rPr lang="en-US" sz="1800">
                <a:solidFill>
                  <a:srgbClr val="000000"/>
                </a:solidFill>
              </a:rPr>
              <a:t>Procurement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643" y="472849"/>
            <a:ext cx="7848600" cy="609600"/>
          </a:xfrm>
        </p:spPr>
        <p:txBody>
          <a:bodyPr>
            <a:normAutofit/>
          </a:bodyPr>
          <a:lstStyle/>
          <a:p>
            <a:r>
              <a:rPr smtClean="0"/>
              <a:t>Planning of quantity - Lot sizing</a:t>
            </a:r>
            <a:endParaRPr lang="en-US" dirty="0"/>
          </a:p>
        </p:txBody>
      </p:sp>
      <p:sp>
        <p:nvSpPr>
          <p:cNvPr id="6" name="Content Placeholder 2"/>
          <p:cNvSpPr>
            <a:spLocks noGrp="1"/>
          </p:cNvSpPr>
          <p:nvPr>
            <p:ph idx="1"/>
          </p:nvPr>
        </p:nvSpPr>
        <p:spPr>
          <a:xfrm>
            <a:off x="1117600" y="1428749"/>
            <a:ext cx="7561942" cy="4246337"/>
          </a:xfrm>
        </p:spPr>
        <p:txBody>
          <a:bodyPr/>
          <a:lstStyle/>
          <a:p>
            <a:pPr>
              <a:tabLst>
                <a:tab pos="1971675" algn="l"/>
              </a:tabLst>
            </a:pPr>
            <a:r>
              <a:rPr lang="en-US" dirty="0" smtClean="0"/>
              <a:t>How much </a:t>
            </a:r>
            <a:r>
              <a:rPr lang="en-US" b="0" dirty="0" smtClean="0"/>
              <a:t>stock is needed to satisfy demand in the net requirements calculation. </a:t>
            </a:r>
          </a:p>
          <a:p>
            <a:pPr>
              <a:tabLst>
                <a:tab pos="1971675" algn="l"/>
              </a:tabLst>
            </a:pPr>
            <a:r>
              <a:rPr lang="en-US" b="0" dirty="0" smtClean="0"/>
              <a:t>This</a:t>
            </a:r>
            <a:r>
              <a:rPr lang="en-US" dirty="0" smtClean="0"/>
              <a:t> shortage quantity </a:t>
            </a:r>
            <a:r>
              <a:rPr lang="en-US" b="0" dirty="0" smtClean="0"/>
              <a:t>must now be covered by one or more receipts. The system calculates the receipt </a:t>
            </a:r>
          </a:p>
          <a:p>
            <a:pPr>
              <a:tabLst>
                <a:tab pos="1971675" algn="l"/>
              </a:tabLst>
            </a:pPr>
            <a:r>
              <a:rPr lang="en-US" b="0" dirty="0" smtClean="0"/>
              <a:t>quantity in the lot size calculation</a:t>
            </a:r>
          </a:p>
          <a:p>
            <a:pPr>
              <a:tabLst>
                <a:tab pos="1971675" algn="l"/>
              </a:tabLst>
            </a:pPr>
            <a:r>
              <a:rPr lang="en-US" sz="1800" dirty="0" smtClean="0"/>
              <a:t>Static</a:t>
            </a:r>
          </a:p>
          <a:p>
            <a:pPr lvl="1">
              <a:tabLst>
                <a:tab pos="1971675" algn="l"/>
              </a:tabLst>
            </a:pPr>
            <a:r>
              <a:rPr lang="en-US" sz="1800" dirty="0" smtClean="0"/>
              <a:t>Based on fixed values in the Material Master</a:t>
            </a:r>
          </a:p>
          <a:p>
            <a:pPr>
              <a:tabLst>
                <a:tab pos="1971675" algn="l"/>
              </a:tabLst>
            </a:pPr>
            <a:r>
              <a:rPr lang="en-US" sz="1800" dirty="0" smtClean="0"/>
              <a:t>Periodic</a:t>
            </a:r>
          </a:p>
          <a:p>
            <a:pPr lvl="1">
              <a:tabLst>
                <a:tab pos="1971675" algn="l"/>
              </a:tabLst>
            </a:pPr>
            <a:r>
              <a:rPr lang="en-US" sz="1800" dirty="0" smtClean="0"/>
              <a:t>Groups net requirements together from multiple periods</a:t>
            </a:r>
          </a:p>
          <a:p>
            <a:pPr>
              <a:tabLst>
                <a:tab pos="1971675" algn="l"/>
              </a:tabLst>
            </a:pPr>
            <a:r>
              <a:rPr lang="en-US" sz="1800" dirty="0" smtClean="0"/>
              <a:t>Optimum</a:t>
            </a:r>
          </a:p>
          <a:p>
            <a:pPr lvl="1">
              <a:tabLst>
                <a:tab pos="1971675" algn="l"/>
              </a:tabLst>
            </a:pPr>
            <a:r>
              <a:rPr lang="en-US" sz="1800" dirty="0" smtClean="0"/>
              <a:t>Calculates the optimum lot size for a several periods of net requirements</a:t>
            </a:r>
          </a:p>
        </p:txBody>
      </p:sp>
      <p:pic>
        <p:nvPicPr>
          <p:cNvPr id="5" name="Picture 4"/>
          <p:cNvPicPr>
            <a:picLocks noChangeAspect="1" noChangeArrowheads="1"/>
          </p:cNvPicPr>
          <p:nvPr/>
        </p:nvPicPr>
        <p:blipFill>
          <a:blip r:embed="rId2"/>
          <a:srcRect/>
          <a:stretch>
            <a:fillRect/>
          </a:stretch>
        </p:blipFill>
        <p:spPr bwMode="auto">
          <a:xfrm>
            <a:off x="0" y="1436914"/>
            <a:ext cx="1277257"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Lot sizing- Oderpoint Rule</a:t>
            </a:r>
            <a:endParaRPr lang="en-US" dirty="0"/>
          </a:p>
        </p:txBody>
      </p:sp>
      <p:sp>
        <p:nvSpPr>
          <p:cNvPr id="7" name="Line 4"/>
          <p:cNvSpPr>
            <a:spLocks noChangeShapeType="1"/>
          </p:cNvSpPr>
          <p:nvPr/>
        </p:nvSpPr>
        <p:spPr bwMode="auto">
          <a:xfrm>
            <a:off x="1401536" y="5410200"/>
            <a:ext cx="7391400" cy="0"/>
          </a:xfrm>
          <a:prstGeom prst="line">
            <a:avLst/>
          </a:prstGeom>
          <a:noFill/>
          <a:ln w="25400">
            <a:solidFill>
              <a:schemeClr val="tx1"/>
            </a:solidFill>
            <a:round/>
            <a:headEnd/>
            <a:tailEnd type="triangle" w="lg" len="med"/>
          </a:ln>
        </p:spPr>
        <p:txBody>
          <a:bodyPr wrap="none" anchor="ctr"/>
          <a:lstStyle/>
          <a:p>
            <a:endParaRPr lang="en-US">
              <a:solidFill>
                <a:srgbClr val="FF0000"/>
              </a:solidFill>
            </a:endParaRPr>
          </a:p>
        </p:txBody>
      </p:sp>
      <p:sp>
        <p:nvSpPr>
          <p:cNvPr id="8" name="Line 5"/>
          <p:cNvSpPr>
            <a:spLocks noChangeShapeType="1"/>
          </p:cNvSpPr>
          <p:nvPr/>
        </p:nvSpPr>
        <p:spPr bwMode="auto">
          <a:xfrm flipV="1">
            <a:off x="1401536" y="1524000"/>
            <a:ext cx="0" cy="3886200"/>
          </a:xfrm>
          <a:prstGeom prst="line">
            <a:avLst/>
          </a:prstGeom>
          <a:noFill/>
          <a:ln w="25400">
            <a:solidFill>
              <a:schemeClr val="tx1"/>
            </a:solidFill>
            <a:round/>
            <a:headEnd/>
            <a:tailEnd type="triangle" w="lg" len="med"/>
          </a:ln>
        </p:spPr>
        <p:txBody>
          <a:bodyPr wrap="none" anchor="ctr"/>
          <a:lstStyle/>
          <a:p>
            <a:endParaRPr lang="en-US">
              <a:solidFill>
                <a:srgbClr val="FF0000"/>
              </a:solidFill>
            </a:endParaRPr>
          </a:p>
        </p:txBody>
      </p:sp>
      <p:sp>
        <p:nvSpPr>
          <p:cNvPr id="9" name="Line 6"/>
          <p:cNvSpPr>
            <a:spLocks noChangeShapeType="1"/>
          </p:cNvSpPr>
          <p:nvPr/>
        </p:nvSpPr>
        <p:spPr bwMode="auto">
          <a:xfrm>
            <a:off x="1401536" y="4800600"/>
            <a:ext cx="7391400" cy="0"/>
          </a:xfrm>
          <a:prstGeom prst="line">
            <a:avLst/>
          </a:prstGeom>
          <a:noFill/>
          <a:ln w="25400">
            <a:solidFill>
              <a:srgbClr val="DBB40D"/>
            </a:solidFill>
            <a:prstDash val="dash"/>
            <a:round/>
            <a:headEnd/>
            <a:tailEnd type="none" w="lg" len="med"/>
          </a:ln>
        </p:spPr>
        <p:txBody>
          <a:bodyPr wrap="none" anchor="ctr"/>
          <a:lstStyle/>
          <a:p>
            <a:endParaRPr lang="en-US">
              <a:solidFill>
                <a:srgbClr val="FF0000"/>
              </a:solidFill>
            </a:endParaRPr>
          </a:p>
        </p:txBody>
      </p:sp>
      <p:sp>
        <p:nvSpPr>
          <p:cNvPr id="10" name="Line 7"/>
          <p:cNvSpPr>
            <a:spLocks noChangeShapeType="1"/>
          </p:cNvSpPr>
          <p:nvPr/>
        </p:nvSpPr>
        <p:spPr bwMode="auto">
          <a:xfrm>
            <a:off x="1401536" y="3429000"/>
            <a:ext cx="6705600" cy="0"/>
          </a:xfrm>
          <a:prstGeom prst="line">
            <a:avLst/>
          </a:prstGeom>
          <a:noFill/>
          <a:ln w="25400">
            <a:solidFill>
              <a:srgbClr val="B2E6B2"/>
            </a:solidFill>
            <a:prstDash val="dash"/>
            <a:round/>
            <a:headEnd/>
            <a:tailEnd type="none" w="lg" len="med"/>
          </a:ln>
        </p:spPr>
        <p:txBody>
          <a:bodyPr wrap="none" anchor="ctr"/>
          <a:lstStyle/>
          <a:p>
            <a:endParaRPr lang="en-US">
              <a:solidFill>
                <a:srgbClr val="FF0000"/>
              </a:solidFill>
            </a:endParaRPr>
          </a:p>
        </p:txBody>
      </p:sp>
      <p:sp>
        <p:nvSpPr>
          <p:cNvPr id="11" name="Line 8"/>
          <p:cNvSpPr>
            <a:spLocks noChangeShapeType="1"/>
          </p:cNvSpPr>
          <p:nvPr/>
        </p:nvSpPr>
        <p:spPr bwMode="auto">
          <a:xfrm>
            <a:off x="1401536" y="2133600"/>
            <a:ext cx="3352800" cy="2667000"/>
          </a:xfrm>
          <a:prstGeom prst="line">
            <a:avLst/>
          </a:prstGeom>
          <a:noFill/>
          <a:ln w="25400">
            <a:solidFill>
              <a:schemeClr val="tx1"/>
            </a:solidFill>
            <a:round/>
            <a:headEnd/>
            <a:tailEnd type="triangle" w="lg" len="med"/>
          </a:ln>
        </p:spPr>
        <p:txBody>
          <a:bodyPr wrap="none" anchor="ctr"/>
          <a:lstStyle/>
          <a:p>
            <a:endParaRPr lang="en-US">
              <a:solidFill>
                <a:srgbClr val="FF0000"/>
              </a:solidFill>
            </a:endParaRPr>
          </a:p>
        </p:txBody>
      </p:sp>
      <p:sp>
        <p:nvSpPr>
          <p:cNvPr id="12" name="Line 9"/>
          <p:cNvSpPr>
            <a:spLocks noChangeShapeType="1"/>
          </p:cNvSpPr>
          <p:nvPr/>
        </p:nvSpPr>
        <p:spPr bwMode="auto">
          <a:xfrm flipV="1">
            <a:off x="4754336" y="1676400"/>
            <a:ext cx="0" cy="3124200"/>
          </a:xfrm>
          <a:prstGeom prst="line">
            <a:avLst/>
          </a:prstGeom>
          <a:noFill/>
          <a:ln w="25400">
            <a:solidFill>
              <a:schemeClr val="tx1"/>
            </a:solidFill>
            <a:round/>
            <a:headEnd/>
            <a:tailEnd type="triangle" w="lg" len="med"/>
          </a:ln>
        </p:spPr>
        <p:txBody>
          <a:bodyPr wrap="none" anchor="ctr"/>
          <a:lstStyle/>
          <a:p>
            <a:endParaRPr lang="en-US">
              <a:solidFill>
                <a:srgbClr val="FF0000"/>
              </a:solidFill>
            </a:endParaRPr>
          </a:p>
        </p:txBody>
      </p:sp>
      <p:sp>
        <p:nvSpPr>
          <p:cNvPr id="13" name="Line 10"/>
          <p:cNvSpPr>
            <a:spLocks noChangeShapeType="1"/>
          </p:cNvSpPr>
          <p:nvPr/>
        </p:nvSpPr>
        <p:spPr bwMode="auto">
          <a:xfrm flipV="1">
            <a:off x="8107136" y="1676400"/>
            <a:ext cx="0" cy="3124200"/>
          </a:xfrm>
          <a:prstGeom prst="line">
            <a:avLst/>
          </a:prstGeom>
          <a:noFill/>
          <a:ln w="25400">
            <a:solidFill>
              <a:schemeClr val="tx1"/>
            </a:solidFill>
            <a:round/>
            <a:headEnd/>
            <a:tailEnd type="triangle" w="lg" len="med"/>
          </a:ln>
        </p:spPr>
        <p:txBody>
          <a:bodyPr wrap="none" anchor="ctr"/>
          <a:lstStyle/>
          <a:p>
            <a:endParaRPr lang="en-US">
              <a:solidFill>
                <a:srgbClr val="FF0000"/>
              </a:solidFill>
            </a:endParaRPr>
          </a:p>
        </p:txBody>
      </p:sp>
      <p:sp>
        <p:nvSpPr>
          <p:cNvPr id="14" name="Line 11"/>
          <p:cNvSpPr>
            <a:spLocks noChangeShapeType="1"/>
          </p:cNvSpPr>
          <p:nvPr/>
        </p:nvSpPr>
        <p:spPr bwMode="auto">
          <a:xfrm>
            <a:off x="8107136" y="2133600"/>
            <a:ext cx="609600" cy="609600"/>
          </a:xfrm>
          <a:prstGeom prst="line">
            <a:avLst/>
          </a:prstGeom>
          <a:noFill/>
          <a:ln w="25400">
            <a:solidFill>
              <a:schemeClr val="tx1"/>
            </a:solidFill>
            <a:round/>
            <a:headEnd/>
            <a:tailEnd type="triangle" w="lg" len="med"/>
          </a:ln>
        </p:spPr>
        <p:txBody>
          <a:bodyPr wrap="none" anchor="ctr"/>
          <a:lstStyle/>
          <a:p>
            <a:endParaRPr lang="en-US">
              <a:solidFill>
                <a:srgbClr val="FF0000"/>
              </a:solidFill>
            </a:endParaRPr>
          </a:p>
        </p:txBody>
      </p:sp>
      <p:sp>
        <p:nvSpPr>
          <p:cNvPr id="15" name="AutoShape 12"/>
          <p:cNvSpPr>
            <a:spLocks/>
          </p:cNvSpPr>
          <p:nvPr/>
        </p:nvSpPr>
        <p:spPr bwMode="auto">
          <a:xfrm>
            <a:off x="7726136" y="2209800"/>
            <a:ext cx="381000" cy="2590800"/>
          </a:xfrm>
          <a:prstGeom prst="leftBrace">
            <a:avLst>
              <a:gd name="adj1" fmla="val 56667"/>
              <a:gd name="adj2" fmla="val 50000"/>
            </a:avLst>
          </a:prstGeom>
          <a:noFill/>
          <a:ln w="25400">
            <a:solidFill>
              <a:schemeClr val="tx1"/>
            </a:solidFill>
            <a:round/>
            <a:headEnd/>
            <a:tailEnd type="triangle" w="lg" len="med"/>
          </a:ln>
        </p:spPr>
        <p:txBody>
          <a:bodyPr wrap="none" anchor="ctr"/>
          <a:lstStyle/>
          <a:p>
            <a:endParaRPr lang="de-DE" sz="2800">
              <a:solidFill>
                <a:srgbClr val="FF0000"/>
              </a:solidFill>
            </a:endParaRPr>
          </a:p>
        </p:txBody>
      </p:sp>
      <p:sp>
        <p:nvSpPr>
          <p:cNvPr id="16" name="Text Box 13"/>
          <p:cNvSpPr txBox="1">
            <a:spLocks noChangeArrowheads="1"/>
          </p:cNvSpPr>
          <p:nvPr/>
        </p:nvSpPr>
        <p:spPr bwMode="auto">
          <a:xfrm>
            <a:off x="7116536" y="2590800"/>
            <a:ext cx="762000" cy="641350"/>
          </a:xfrm>
          <a:prstGeom prst="rect">
            <a:avLst/>
          </a:prstGeom>
          <a:noFill/>
          <a:ln w="25400" algn="ctr">
            <a:noFill/>
            <a:miter lim="800000"/>
            <a:headEnd/>
            <a:tailEnd type="none" w="lg" len="med"/>
          </a:ln>
        </p:spPr>
        <p:txBody>
          <a:bodyPr>
            <a:spAutoFit/>
          </a:bodyPr>
          <a:lstStyle/>
          <a:p>
            <a:pPr algn="ctr" eaLnBrk="0" hangingPunct="0">
              <a:spcBef>
                <a:spcPct val="50000"/>
              </a:spcBef>
              <a:buClrTx/>
              <a:buFontTx/>
              <a:buNone/>
            </a:pPr>
            <a:r>
              <a:rPr lang="en-US" sz="1800" dirty="0">
                <a:solidFill>
                  <a:srgbClr val="FF0000"/>
                </a:solidFill>
              </a:rPr>
              <a:t>Lot Size</a:t>
            </a:r>
          </a:p>
        </p:txBody>
      </p:sp>
      <p:sp>
        <p:nvSpPr>
          <p:cNvPr id="17" name="Line 14"/>
          <p:cNvSpPr>
            <a:spLocks noChangeShapeType="1"/>
          </p:cNvSpPr>
          <p:nvPr/>
        </p:nvSpPr>
        <p:spPr bwMode="auto">
          <a:xfrm>
            <a:off x="2315936" y="4800600"/>
            <a:ext cx="0" cy="609600"/>
          </a:xfrm>
          <a:prstGeom prst="line">
            <a:avLst/>
          </a:prstGeom>
          <a:noFill/>
          <a:ln w="25400">
            <a:solidFill>
              <a:schemeClr val="tx1"/>
            </a:solidFill>
            <a:round/>
            <a:headEnd type="triangle" w="lg" len="med"/>
            <a:tailEnd type="triangle" w="lg" len="med"/>
          </a:ln>
        </p:spPr>
        <p:txBody>
          <a:bodyPr wrap="none" anchor="ctr"/>
          <a:lstStyle/>
          <a:p>
            <a:endParaRPr lang="en-US">
              <a:solidFill>
                <a:srgbClr val="FF0000"/>
              </a:solidFill>
            </a:endParaRPr>
          </a:p>
        </p:txBody>
      </p:sp>
      <p:sp>
        <p:nvSpPr>
          <p:cNvPr id="18" name="Line 15"/>
          <p:cNvSpPr>
            <a:spLocks noChangeShapeType="1"/>
          </p:cNvSpPr>
          <p:nvPr/>
        </p:nvSpPr>
        <p:spPr bwMode="auto">
          <a:xfrm flipH="1">
            <a:off x="6354535" y="3410857"/>
            <a:ext cx="2721" cy="2456543"/>
          </a:xfrm>
          <a:prstGeom prst="line">
            <a:avLst/>
          </a:prstGeom>
          <a:noFill/>
          <a:ln w="25400">
            <a:solidFill>
              <a:schemeClr val="tx1"/>
            </a:solidFill>
            <a:prstDash val="sysDot"/>
            <a:round/>
            <a:headEnd/>
            <a:tailEnd type="none" w="lg" len="med"/>
          </a:ln>
        </p:spPr>
        <p:txBody>
          <a:bodyPr wrap="none" anchor="ctr"/>
          <a:lstStyle/>
          <a:p>
            <a:endParaRPr lang="en-US">
              <a:solidFill>
                <a:srgbClr val="FF0000"/>
              </a:solidFill>
            </a:endParaRPr>
          </a:p>
        </p:txBody>
      </p:sp>
      <p:sp>
        <p:nvSpPr>
          <p:cNvPr id="19" name="Line 16"/>
          <p:cNvSpPr>
            <a:spLocks noChangeShapeType="1"/>
          </p:cNvSpPr>
          <p:nvPr/>
        </p:nvSpPr>
        <p:spPr bwMode="auto">
          <a:xfrm flipH="1">
            <a:off x="8125278" y="4746172"/>
            <a:ext cx="2721" cy="1030514"/>
          </a:xfrm>
          <a:prstGeom prst="line">
            <a:avLst/>
          </a:prstGeom>
          <a:noFill/>
          <a:ln w="25400">
            <a:solidFill>
              <a:schemeClr val="tx1"/>
            </a:solidFill>
            <a:prstDash val="sysDot"/>
            <a:round/>
            <a:headEnd/>
            <a:tailEnd type="none" w="lg" len="med"/>
          </a:ln>
        </p:spPr>
        <p:txBody>
          <a:bodyPr wrap="none" anchor="ctr"/>
          <a:lstStyle/>
          <a:p>
            <a:endParaRPr lang="en-US">
              <a:solidFill>
                <a:srgbClr val="FF0000"/>
              </a:solidFill>
            </a:endParaRPr>
          </a:p>
        </p:txBody>
      </p:sp>
      <p:sp>
        <p:nvSpPr>
          <p:cNvPr id="20" name="Line 17"/>
          <p:cNvSpPr>
            <a:spLocks noChangeShapeType="1"/>
          </p:cNvSpPr>
          <p:nvPr/>
        </p:nvSpPr>
        <p:spPr bwMode="auto">
          <a:xfrm flipH="1" flipV="1">
            <a:off x="6430736" y="5791200"/>
            <a:ext cx="1676400" cy="0"/>
          </a:xfrm>
          <a:prstGeom prst="line">
            <a:avLst/>
          </a:prstGeom>
          <a:noFill/>
          <a:ln w="25400">
            <a:solidFill>
              <a:schemeClr val="tx1"/>
            </a:solidFill>
            <a:round/>
            <a:headEnd type="triangle" w="lg" len="med"/>
            <a:tailEnd type="triangle" w="lg" len="med"/>
          </a:ln>
        </p:spPr>
        <p:txBody>
          <a:bodyPr wrap="none" anchor="ctr"/>
          <a:lstStyle/>
          <a:p>
            <a:endParaRPr lang="en-US">
              <a:solidFill>
                <a:srgbClr val="FF0000"/>
              </a:solidFill>
            </a:endParaRPr>
          </a:p>
        </p:txBody>
      </p:sp>
      <p:sp>
        <p:nvSpPr>
          <p:cNvPr id="21" name="Text Box 18"/>
          <p:cNvSpPr txBox="1">
            <a:spLocks noChangeArrowheads="1"/>
          </p:cNvSpPr>
          <p:nvPr/>
        </p:nvSpPr>
        <p:spPr bwMode="auto">
          <a:xfrm>
            <a:off x="6430736" y="5486400"/>
            <a:ext cx="1676400" cy="581025"/>
          </a:xfrm>
          <a:prstGeom prst="rect">
            <a:avLst/>
          </a:prstGeom>
          <a:noFill/>
          <a:ln w="25400" algn="ctr">
            <a:noFill/>
            <a:miter lim="800000"/>
            <a:headEnd/>
            <a:tailEnd type="none" w="lg" len="med"/>
          </a:ln>
        </p:spPr>
        <p:txBody>
          <a:bodyPr>
            <a:spAutoFit/>
          </a:bodyPr>
          <a:lstStyle/>
          <a:p>
            <a:pPr algn="ctr" eaLnBrk="0" hangingPunct="0">
              <a:spcBef>
                <a:spcPct val="50000"/>
              </a:spcBef>
              <a:buClrTx/>
              <a:buFontTx/>
              <a:buNone/>
            </a:pPr>
            <a:r>
              <a:rPr lang="en-US" sz="1600" dirty="0">
                <a:solidFill>
                  <a:srgbClr val="FF0000"/>
                </a:solidFill>
              </a:rPr>
              <a:t>Replenishment Lead Time</a:t>
            </a:r>
          </a:p>
        </p:txBody>
      </p:sp>
      <p:sp>
        <p:nvSpPr>
          <p:cNvPr id="22" name="Text Box 19"/>
          <p:cNvSpPr txBox="1">
            <a:spLocks noChangeArrowheads="1"/>
          </p:cNvSpPr>
          <p:nvPr/>
        </p:nvSpPr>
        <p:spPr bwMode="auto">
          <a:xfrm>
            <a:off x="2315936" y="4953000"/>
            <a:ext cx="1447800" cy="336550"/>
          </a:xfrm>
          <a:prstGeom prst="rect">
            <a:avLst/>
          </a:prstGeom>
          <a:noFill/>
          <a:ln w="25400" algn="ctr">
            <a:noFill/>
            <a:miter lim="800000"/>
            <a:headEnd/>
            <a:tailEnd type="none" w="lg" len="med"/>
          </a:ln>
        </p:spPr>
        <p:txBody>
          <a:bodyPr>
            <a:spAutoFit/>
          </a:bodyPr>
          <a:lstStyle/>
          <a:p>
            <a:pPr algn="ctr" eaLnBrk="0" hangingPunct="0">
              <a:spcBef>
                <a:spcPct val="50000"/>
              </a:spcBef>
              <a:buClrTx/>
              <a:buFontTx/>
              <a:buNone/>
            </a:pPr>
            <a:r>
              <a:rPr lang="en-US" sz="1600">
                <a:solidFill>
                  <a:srgbClr val="FF0000"/>
                </a:solidFill>
              </a:rPr>
              <a:t>Safety Stock</a:t>
            </a:r>
          </a:p>
        </p:txBody>
      </p:sp>
      <p:sp>
        <p:nvSpPr>
          <p:cNvPr id="23" name="Line 20"/>
          <p:cNvSpPr>
            <a:spLocks noChangeShapeType="1"/>
          </p:cNvSpPr>
          <p:nvPr/>
        </p:nvSpPr>
        <p:spPr bwMode="auto">
          <a:xfrm>
            <a:off x="4754336" y="2133600"/>
            <a:ext cx="3352800" cy="2667000"/>
          </a:xfrm>
          <a:prstGeom prst="line">
            <a:avLst/>
          </a:prstGeom>
          <a:noFill/>
          <a:ln w="25400">
            <a:solidFill>
              <a:schemeClr val="tx1"/>
            </a:solidFill>
            <a:round/>
            <a:headEnd/>
            <a:tailEnd type="triangle" w="lg" len="med"/>
          </a:ln>
        </p:spPr>
        <p:txBody>
          <a:bodyPr wrap="none" anchor="ctr"/>
          <a:lstStyle/>
          <a:p>
            <a:endParaRPr lang="en-US">
              <a:solidFill>
                <a:srgbClr val="FF0000"/>
              </a:solidFill>
            </a:endParaRPr>
          </a:p>
        </p:txBody>
      </p:sp>
      <p:sp>
        <p:nvSpPr>
          <p:cNvPr id="24" name="Text Box 21"/>
          <p:cNvSpPr txBox="1">
            <a:spLocks noChangeArrowheads="1"/>
          </p:cNvSpPr>
          <p:nvPr/>
        </p:nvSpPr>
        <p:spPr bwMode="auto">
          <a:xfrm>
            <a:off x="1249136" y="3124200"/>
            <a:ext cx="1447800" cy="338554"/>
          </a:xfrm>
          <a:prstGeom prst="rect">
            <a:avLst/>
          </a:prstGeom>
          <a:noFill/>
          <a:ln w="25400" algn="ctr">
            <a:noFill/>
            <a:miter lim="800000"/>
            <a:headEnd/>
            <a:tailEnd type="none" w="lg" len="med"/>
          </a:ln>
        </p:spPr>
        <p:txBody>
          <a:bodyPr>
            <a:spAutoFit/>
          </a:bodyPr>
          <a:lstStyle/>
          <a:p>
            <a:pPr algn="ctr" eaLnBrk="0" hangingPunct="0">
              <a:spcBef>
                <a:spcPct val="50000"/>
              </a:spcBef>
              <a:buClrTx/>
              <a:buFontTx/>
              <a:buNone/>
            </a:pPr>
            <a:r>
              <a:rPr lang="en-US" sz="1600" dirty="0">
                <a:solidFill>
                  <a:srgbClr val="FF0000"/>
                </a:solidFill>
              </a:rPr>
              <a:t>Reorder Point</a:t>
            </a:r>
          </a:p>
        </p:txBody>
      </p:sp>
      <p:sp>
        <p:nvSpPr>
          <p:cNvPr id="26" name="Cloud Callout 25"/>
          <p:cNvSpPr/>
          <p:nvPr/>
        </p:nvSpPr>
        <p:spPr bwMode="auto">
          <a:xfrm>
            <a:off x="2162628" y="1306286"/>
            <a:ext cx="2438401" cy="1219200"/>
          </a:xfrm>
          <a:prstGeom prst="cloud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111111"/>
                </a:solidFill>
                <a:latin typeface="Times New Roman" pitchFamily="18" charset="0"/>
                <a:ea typeface="Gulim" pitchFamily="34" charset="-127"/>
              </a:rPr>
              <a:t>Where</a:t>
            </a:r>
            <a:r>
              <a:rPr kumimoji="0" lang="en-US" sz="1400" b="1" i="0" u="none" strike="noStrike" cap="none" normalizeH="0" dirty="0" smtClean="0">
                <a:ln>
                  <a:noFill/>
                </a:ln>
                <a:solidFill>
                  <a:srgbClr val="111111"/>
                </a:solidFill>
                <a:latin typeface="Times New Roman" pitchFamily="18" charset="0"/>
                <a:ea typeface="Gulim" pitchFamily="34" charset="-127"/>
              </a:rPr>
              <a:t> is Min and Max quantity of </a:t>
            </a:r>
            <a:r>
              <a:rPr kumimoji="0" lang="en-US" sz="1400" b="1" i="0" u="none" strike="noStrike" cap="none" normalizeH="0" dirty="0" err="1" smtClean="0">
                <a:ln>
                  <a:noFill/>
                </a:ln>
                <a:solidFill>
                  <a:srgbClr val="111111"/>
                </a:solidFill>
                <a:latin typeface="Times New Roman" pitchFamily="18" charset="0"/>
                <a:ea typeface="Gulim" pitchFamily="34" charset="-127"/>
              </a:rPr>
              <a:t>OpenERP</a:t>
            </a:r>
            <a:endParaRPr kumimoji="0" lang="en-US" sz="1400" b="1" i="0" u="none" strike="noStrike" cap="none" normalizeH="0" baseline="0" dirty="0" smtClean="0">
              <a:ln>
                <a:noFill/>
              </a:ln>
              <a:solidFill>
                <a:srgbClr val="111111"/>
              </a:solidFill>
              <a:latin typeface="Times New Roman" pitchFamily="18" charset="0"/>
              <a:ea typeface="Gulim" pitchFamily="34" charset="-127"/>
            </a:endParaRPr>
          </a:p>
        </p:txBody>
      </p:sp>
      <p:pic>
        <p:nvPicPr>
          <p:cNvPr id="25" name="Picture 24"/>
          <p:cNvPicPr>
            <a:picLocks noChangeAspect="1" noChangeArrowheads="1"/>
          </p:cNvPicPr>
          <p:nvPr/>
        </p:nvPicPr>
        <p:blipFill>
          <a:blip r:embed="rId3"/>
          <a:srcRect/>
          <a:stretch>
            <a:fillRect/>
          </a:stretch>
        </p:blipFill>
        <p:spPr bwMode="auto">
          <a:xfrm>
            <a:off x="0" y="1625600"/>
            <a:ext cx="1277257" cy="49339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Lot sizing - Oderpoint Rule</a:t>
            </a:r>
            <a:endParaRPr lang="en-US" dirty="0"/>
          </a:p>
        </p:txBody>
      </p:sp>
      <p:sp>
        <p:nvSpPr>
          <p:cNvPr id="3" name="Content Placeholder 2"/>
          <p:cNvSpPr>
            <a:spLocks noGrp="1"/>
          </p:cNvSpPr>
          <p:nvPr>
            <p:ph idx="1"/>
          </p:nvPr>
        </p:nvSpPr>
        <p:spPr>
          <a:xfrm>
            <a:off x="1100592" y="1675493"/>
            <a:ext cx="2615065" cy="3673475"/>
          </a:xfrm>
        </p:spPr>
        <p:txBody>
          <a:bodyPr/>
          <a:lstStyle/>
          <a:p>
            <a:r>
              <a:rPr lang="en-US" dirty="0" smtClean="0"/>
              <a:t>Min quantity</a:t>
            </a:r>
            <a:r>
              <a:rPr lang="en-US" b="0" dirty="0" smtClean="0"/>
              <a:t>: this is the order point which procurement must be executed to fill the stock to </a:t>
            </a:r>
            <a:r>
              <a:rPr lang="en-US" dirty="0" smtClean="0"/>
              <a:t>Max quantity</a:t>
            </a:r>
            <a:endParaRPr lang="en-US" dirty="0"/>
          </a:p>
        </p:txBody>
      </p:sp>
      <p:pic>
        <p:nvPicPr>
          <p:cNvPr id="2050" name="Picture 2"/>
          <p:cNvPicPr>
            <a:picLocks noChangeAspect="1" noChangeArrowheads="1"/>
          </p:cNvPicPr>
          <p:nvPr/>
        </p:nvPicPr>
        <p:blipFill>
          <a:blip r:embed="rId2"/>
          <a:srcRect/>
          <a:stretch>
            <a:fillRect/>
          </a:stretch>
        </p:blipFill>
        <p:spPr bwMode="auto">
          <a:xfrm>
            <a:off x="4152900" y="1403123"/>
            <a:ext cx="4991100" cy="3819525"/>
          </a:xfrm>
          <a:prstGeom prst="rect">
            <a:avLst/>
          </a:prstGeom>
          <a:noFill/>
          <a:ln w="9525">
            <a:noFill/>
            <a:miter lim="800000"/>
            <a:headEnd/>
            <a:tailEnd/>
          </a:ln>
          <a:effectLst/>
        </p:spPr>
      </p:pic>
      <p:pic>
        <p:nvPicPr>
          <p:cNvPr id="6" name="Picture 5"/>
          <p:cNvPicPr>
            <a:picLocks noChangeAspect="1" noChangeArrowheads="1"/>
          </p:cNvPicPr>
          <p:nvPr/>
        </p:nvPicPr>
        <p:blipFill>
          <a:blip r:embed="rId3"/>
          <a:srcRect/>
          <a:stretch>
            <a:fillRect/>
          </a:stretch>
        </p:blipFill>
        <p:spPr bwMode="auto">
          <a:xfrm>
            <a:off x="0" y="1480457"/>
            <a:ext cx="1277257"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643" y="472849"/>
            <a:ext cx="7848600" cy="609600"/>
          </a:xfrm>
        </p:spPr>
        <p:txBody>
          <a:bodyPr>
            <a:normAutofit/>
          </a:bodyPr>
          <a:lstStyle/>
          <a:p>
            <a:r>
              <a:rPr smtClean="0"/>
              <a:t>Lot sizing - Static</a:t>
            </a:r>
            <a:endParaRPr lang="en-US" dirty="0"/>
          </a:p>
        </p:txBody>
      </p:sp>
      <p:sp>
        <p:nvSpPr>
          <p:cNvPr id="5" name="Content Placeholder 4"/>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1177749" y="1530347"/>
            <a:ext cx="7792079" cy="4768851"/>
          </a:xfrm>
          <a:prstGeom prst="rect">
            <a:avLst/>
          </a:prstGeom>
          <a:noFill/>
          <a:ln w="9525">
            <a:noFill/>
            <a:miter lim="800000"/>
            <a:headEnd/>
            <a:tailEnd/>
          </a:ln>
          <a:effectLst/>
        </p:spPr>
      </p:pic>
      <p:sp>
        <p:nvSpPr>
          <p:cNvPr id="8" name="Cloud Callout 7"/>
          <p:cNvSpPr/>
          <p:nvPr/>
        </p:nvSpPr>
        <p:spPr bwMode="auto">
          <a:xfrm>
            <a:off x="6807200" y="449942"/>
            <a:ext cx="2162629" cy="1828801"/>
          </a:xfrm>
          <a:prstGeom prst="cloud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smtClean="0">
                <a:solidFill>
                  <a:srgbClr val="111111"/>
                </a:solidFill>
                <a:latin typeface="Times New Roman" pitchFamily="18" charset="0"/>
                <a:ea typeface="Gulim" pitchFamily="34" charset="-127"/>
              </a:rPr>
              <a:t>Order Point Rule in </a:t>
            </a:r>
            <a:r>
              <a:rPr lang="en-US" b="1" dirty="0" err="1" smtClean="0">
                <a:solidFill>
                  <a:srgbClr val="111111"/>
                </a:solidFill>
                <a:latin typeface="Times New Roman" pitchFamily="18" charset="0"/>
                <a:ea typeface="Gulim" pitchFamily="34" charset="-127"/>
              </a:rPr>
              <a:t>OpenERP</a:t>
            </a:r>
            <a:r>
              <a:rPr lang="en-US" b="1" dirty="0" smtClean="0">
                <a:solidFill>
                  <a:srgbClr val="111111"/>
                </a:solidFill>
                <a:latin typeface="Times New Roman" pitchFamily="18" charset="0"/>
                <a:ea typeface="Gulim" pitchFamily="34" charset="-127"/>
              </a:rPr>
              <a:t> uses which rules</a:t>
            </a:r>
            <a:endParaRPr kumimoji="0" lang="en-US" sz="1400" b="1" i="0" u="none" strike="noStrike" cap="none" normalizeH="0" baseline="0" dirty="0" smtClean="0">
              <a:ln>
                <a:noFill/>
              </a:ln>
              <a:solidFill>
                <a:srgbClr val="111111"/>
              </a:solidFill>
              <a:latin typeface="Times New Roman" pitchFamily="18" charset="0"/>
              <a:ea typeface="Gulim" pitchFamily="34" charset="-127"/>
            </a:endParaRPr>
          </a:p>
        </p:txBody>
      </p:sp>
      <p:pic>
        <p:nvPicPr>
          <p:cNvPr id="9" name="Picture 8"/>
          <p:cNvPicPr>
            <a:picLocks noChangeAspect="1" noChangeArrowheads="1"/>
          </p:cNvPicPr>
          <p:nvPr/>
        </p:nvPicPr>
        <p:blipFill>
          <a:blip r:embed="rId3"/>
          <a:srcRect/>
          <a:stretch>
            <a:fillRect/>
          </a:stretch>
        </p:blipFill>
        <p:spPr bwMode="auto">
          <a:xfrm>
            <a:off x="0" y="1204686"/>
            <a:ext cx="1277257"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643" y="472849"/>
            <a:ext cx="7848600" cy="609600"/>
          </a:xfrm>
        </p:spPr>
        <p:txBody>
          <a:bodyPr>
            <a:normAutofit/>
          </a:bodyPr>
          <a:lstStyle/>
          <a:p>
            <a:r>
              <a:rPr smtClean="0"/>
              <a:t>Lot sizing - Period</a:t>
            </a:r>
            <a:endParaRPr lang="en-US" dirty="0"/>
          </a:p>
        </p:txBody>
      </p:sp>
      <p:sp>
        <p:nvSpPr>
          <p:cNvPr id="5" name="Content Placeholder 4"/>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183732" y="1400174"/>
            <a:ext cx="7960268" cy="4913539"/>
          </a:xfrm>
          <a:prstGeom prst="rect">
            <a:avLst/>
          </a:prstGeom>
          <a:noFill/>
          <a:ln w="9525">
            <a:noFill/>
            <a:miter lim="800000"/>
            <a:headEnd/>
            <a:tailEnd/>
          </a:ln>
          <a:effectLst/>
        </p:spPr>
      </p:pic>
      <p:pic>
        <p:nvPicPr>
          <p:cNvPr id="6" name="Picture 5"/>
          <p:cNvPicPr>
            <a:picLocks noChangeAspect="1" noChangeArrowheads="1"/>
          </p:cNvPicPr>
          <p:nvPr/>
        </p:nvPicPr>
        <p:blipFill>
          <a:blip r:embed="rId3"/>
          <a:srcRect/>
          <a:stretch>
            <a:fillRect/>
          </a:stretch>
        </p:blipFill>
        <p:spPr bwMode="auto">
          <a:xfrm>
            <a:off x="0" y="1378857"/>
            <a:ext cx="1277257"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786" y="559935"/>
            <a:ext cx="7848600" cy="609600"/>
          </a:xfrm>
        </p:spPr>
        <p:txBody>
          <a:bodyPr>
            <a:normAutofit/>
          </a:bodyPr>
          <a:lstStyle/>
          <a:p>
            <a:r>
              <a:rPr sz="2400" smtClean="0"/>
              <a:t>Concept of PP (Cont 2) </a:t>
            </a:r>
            <a:r>
              <a:rPr lang="en-US" sz="2400" dirty="0" smtClean="0"/>
              <a:t>–</a:t>
            </a:r>
            <a:r>
              <a:rPr sz="2400" smtClean="0"/>
              <a:t> Detail Scheduling</a:t>
            </a:r>
            <a:endParaRPr lang="en-US" sz="2400"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352096" y="1548039"/>
            <a:ext cx="7791904" cy="4629775"/>
          </a:xfrm>
          <a:prstGeom prst="rect">
            <a:avLst/>
          </a:prstGeom>
          <a:noFill/>
          <a:ln w="9525">
            <a:noFill/>
            <a:miter lim="800000"/>
            <a:headEnd/>
            <a:tailEnd/>
          </a:ln>
          <a:effectLst/>
        </p:spPr>
      </p:pic>
      <p:sp>
        <p:nvSpPr>
          <p:cNvPr id="5" name="Cloud Callout 4"/>
          <p:cNvSpPr/>
          <p:nvPr/>
        </p:nvSpPr>
        <p:spPr bwMode="auto">
          <a:xfrm>
            <a:off x="6480628" y="674914"/>
            <a:ext cx="3004457" cy="1436914"/>
          </a:xfrm>
          <a:prstGeom prst="cloudCallout">
            <a:avLst>
              <a:gd name="adj1" fmla="val -39730"/>
              <a:gd name="adj2" fmla="val 7232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Phần</a:t>
            </a:r>
            <a:r>
              <a:rPr kumimoji="0" lang="en-US" sz="1400" b="0" i="0" u="none" strike="noStrike" cap="none" normalizeH="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 này chỉ đề cập đến </a:t>
            </a:r>
            <a:r>
              <a:rPr kumimoji="0" lang="en-US" sz="1800" b="1" i="0" u="sng" strike="noStrike" cap="none" normalizeH="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thời gian </a:t>
            </a:r>
            <a:r>
              <a:rPr kumimoji="0" lang="en-US" sz="1400" b="0" i="0" u="none" strike="noStrike" cap="none" normalizeH="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và </a:t>
            </a:r>
            <a:r>
              <a:rPr kumimoji="0" lang="en-US" sz="1600" b="1" i="0" u="sng" strike="noStrike" cap="none" normalizeH="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năng lực </a:t>
            </a:r>
            <a:r>
              <a:rPr kumimoji="0" lang="en-US" sz="1400" b="0" i="0" u="none" strike="noStrike" cap="none" normalizeH="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sản xuất</a:t>
            </a:r>
            <a:endParaRPr kumimoji="0" lang="en-US" sz="1400" b="0" i="0" u="none" strike="noStrike" cap="none" normalizeH="0" baseline="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endParaRPr>
          </a:p>
        </p:txBody>
      </p:sp>
      <p:graphicFrame>
        <p:nvGraphicFramePr>
          <p:cNvPr id="6" name="Diagram 5"/>
          <p:cNvGraphicFramePr/>
          <p:nvPr/>
        </p:nvGraphicFramePr>
        <p:xfrm>
          <a:off x="0" y="466273"/>
          <a:ext cx="78377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643" y="472849"/>
            <a:ext cx="7848600" cy="609600"/>
          </a:xfrm>
        </p:spPr>
        <p:txBody>
          <a:bodyPr>
            <a:normAutofit/>
          </a:bodyPr>
          <a:lstStyle/>
          <a:p>
            <a:r>
              <a:rPr smtClean="0"/>
              <a:t>Lot sizing - Optimum</a:t>
            </a:r>
            <a:endParaRPr lang="en-US" dirty="0"/>
          </a:p>
        </p:txBody>
      </p:sp>
      <p:sp>
        <p:nvSpPr>
          <p:cNvPr id="5" name="Content Placeholder 4"/>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1206727" y="1696810"/>
            <a:ext cx="7570787" cy="4248150"/>
          </a:xfrm>
          <a:prstGeom prst="rect">
            <a:avLst/>
          </a:prstGeom>
          <a:noFill/>
          <a:ln w="9525">
            <a:noFill/>
            <a:miter lim="800000"/>
            <a:headEnd/>
            <a:tailEnd/>
          </a:ln>
          <a:effectLst/>
        </p:spPr>
      </p:pic>
      <p:pic>
        <p:nvPicPr>
          <p:cNvPr id="6" name="Picture 5"/>
          <p:cNvPicPr>
            <a:picLocks noChangeAspect="1" noChangeArrowheads="1"/>
          </p:cNvPicPr>
          <p:nvPr/>
        </p:nvPicPr>
        <p:blipFill>
          <a:blip r:embed="rId3"/>
          <a:srcRect/>
          <a:stretch>
            <a:fillRect/>
          </a:stretch>
        </p:blipFill>
        <p:spPr bwMode="auto">
          <a:xfrm>
            <a:off x="0" y="1074057"/>
            <a:ext cx="1277257"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043" y="545420"/>
            <a:ext cx="7848600" cy="609600"/>
          </a:xfrm>
        </p:spPr>
        <p:txBody>
          <a:bodyPr>
            <a:normAutofit fontScale="90000"/>
          </a:bodyPr>
          <a:lstStyle/>
          <a:p>
            <a:r>
              <a:rPr smtClean="0"/>
              <a:t>Production Order (Manufacturing Order)</a:t>
            </a:r>
            <a:endParaRPr lang="en-US" dirty="0"/>
          </a:p>
        </p:txBody>
      </p:sp>
      <p:pic>
        <p:nvPicPr>
          <p:cNvPr id="4" name="Picture 3"/>
          <p:cNvPicPr>
            <a:picLocks noChangeAspect="1" noChangeArrowheads="1"/>
          </p:cNvPicPr>
          <p:nvPr/>
        </p:nvPicPr>
        <p:blipFill>
          <a:blip r:embed="rId2"/>
          <a:srcRect/>
          <a:stretch>
            <a:fillRect/>
          </a:stretch>
        </p:blipFill>
        <p:spPr bwMode="auto">
          <a:xfrm>
            <a:off x="0" y="290286"/>
            <a:ext cx="1262743" cy="4933950"/>
          </a:xfrm>
          <a:prstGeom prst="rect">
            <a:avLst/>
          </a:prstGeom>
          <a:noFill/>
          <a:ln w="9525">
            <a:noFill/>
            <a:miter lim="800000"/>
            <a:headEnd/>
            <a:tailEnd/>
          </a:ln>
          <a:effectLst/>
        </p:spPr>
      </p:pic>
      <p:sp>
        <p:nvSpPr>
          <p:cNvPr id="6" name="Content Placeholder 5"/>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3"/>
          <a:srcRect/>
          <a:stretch>
            <a:fillRect/>
          </a:stretch>
        </p:blipFill>
        <p:spPr bwMode="auto">
          <a:xfrm>
            <a:off x="1339623" y="1549400"/>
            <a:ext cx="7485063" cy="4572000"/>
          </a:xfrm>
          <a:prstGeom prst="rect">
            <a:avLst/>
          </a:prstGeom>
          <a:noFill/>
          <a:ln w="9525">
            <a:noFill/>
            <a:miter lim="800000"/>
            <a:headEnd/>
            <a:tailEnd/>
          </a:ln>
          <a:effectLst/>
        </p:spPr>
      </p:pic>
      <p:sp>
        <p:nvSpPr>
          <p:cNvPr id="9" name="Oval 8"/>
          <p:cNvSpPr/>
          <p:nvPr/>
        </p:nvSpPr>
        <p:spPr bwMode="auto">
          <a:xfrm>
            <a:off x="3541484" y="2264229"/>
            <a:ext cx="1233715" cy="653142"/>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Gulim" pitchFamily="34" charset="-127"/>
              </a:rPr>
              <a:t>MPS records</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043" y="545420"/>
            <a:ext cx="7848600" cy="609600"/>
          </a:xfrm>
        </p:spPr>
        <p:txBody>
          <a:bodyPr>
            <a:normAutofit/>
          </a:bodyPr>
          <a:lstStyle/>
          <a:p>
            <a:r>
              <a:rPr sz="2400" smtClean="0"/>
              <a:t>Production Order (Manufacturing Order)</a:t>
            </a:r>
            <a:endParaRPr lang="en-US" sz="2400" dirty="0"/>
          </a:p>
        </p:txBody>
      </p:sp>
      <p:pic>
        <p:nvPicPr>
          <p:cNvPr id="4" name="Picture 3"/>
          <p:cNvPicPr>
            <a:picLocks noChangeAspect="1" noChangeArrowheads="1"/>
          </p:cNvPicPr>
          <p:nvPr/>
        </p:nvPicPr>
        <p:blipFill>
          <a:blip r:embed="rId2"/>
          <a:srcRect/>
          <a:stretch>
            <a:fillRect/>
          </a:stretch>
        </p:blipFill>
        <p:spPr bwMode="auto">
          <a:xfrm>
            <a:off x="0" y="812800"/>
            <a:ext cx="1438275" cy="4933950"/>
          </a:xfrm>
          <a:prstGeom prst="rect">
            <a:avLst/>
          </a:prstGeom>
          <a:noFill/>
          <a:ln w="9525">
            <a:noFill/>
            <a:miter lim="800000"/>
            <a:headEnd/>
            <a:tailEnd/>
          </a:ln>
          <a:effectLst/>
        </p:spPr>
      </p:pic>
      <p:sp>
        <p:nvSpPr>
          <p:cNvPr id="6" name="Content Placeholder 5"/>
          <p:cNvSpPr>
            <a:spLocks noGrp="1"/>
          </p:cNvSpPr>
          <p:nvPr>
            <p:ph idx="1"/>
          </p:nvPr>
        </p:nvSpPr>
        <p:spPr>
          <a:xfrm>
            <a:off x="1550533" y="1428750"/>
            <a:ext cx="7332209" cy="3549650"/>
          </a:xfrm>
        </p:spPr>
        <p:txBody>
          <a:bodyPr/>
          <a:lstStyle/>
          <a:p>
            <a:pPr>
              <a:tabLst>
                <a:tab pos="1971675" algn="l"/>
              </a:tabLst>
            </a:pPr>
            <a:r>
              <a:rPr lang="en-US" sz="1800" dirty="0" smtClean="0"/>
              <a:t>Production orders are used to control production operations and associated costs</a:t>
            </a:r>
          </a:p>
          <a:p>
            <a:pPr>
              <a:tabLst>
                <a:tab pos="1971675" algn="l"/>
              </a:tabLst>
            </a:pPr>
            <a:r>
              <a:rPr lang="en-US" sz="1800" dirty="0" smtClean="0"/>
              <a:t>Production Orders define the following</a:t>
            </a:r>
          </a:p>
          <a:p>
            <a:pPr lvl="2">
              <a:tabLst>
                <a:tab pos="1971675" algn="l"/>
              </a:tabLst>
            </a:pPr>
            <a:r>
              <a:rPr lang="en-US" sz="1800" dirty="0" smtClean="0"/>
              <a:t>Material produced</a:t>
            </a:r>
          </a:p>
          <a:p>
            <a:pPr lvl="2">
              <a:tabLst>
                <a:tab pos="1971675" algn="l"/>
              </a:tabLst>
            </a:pPr>
            <a:r>
              <a:rPr lang="en-US" sz="1800" dirty="0" smtClean="0"/>
              <a:t>Quantity</a:t>
            </a:r>
          </a:p>
          <a:p>
            <a:pPr lvl="2">
              <a:tabLst>
                <a:tab pos="1971675" algn="l"/>
              </a:tabLst>
            </a:pPr>
            <a:r>
              <a:rPr lang="en-US" sz="1800" dirty="0" smtClean="0"/>
              <a:t>Location</a:t>
            </a:r>
          </a:p>
          <a:p>
            <a:pPr lvl="2">
              <a:tabLst>
                <a:tab pos="1971675" algn="l"/>
              </a:tabLst>
            </a:pPr>
            <a:r>
              <a:rPr lang="en-US" sz="1800" dirty="0" smtClean="0"/>
              <a:t>Time line (scheduled date)</a:t>
            </a:r>
          </a:p>
          <a:p>
            <a:pPr lvl="2">
              <a:tabLst>
                <a:tab pos="1971675" algn="l"/>
              </a:tabLst>
            </a:pPr>
            <a:r>
              <a:rPr lang="en-US" sz="1800" dirty="0" smtClean="0"/>
              <a:t>Work involved (operations)</a:t>
            </a:r>
          </a:p>
          <a:p>
            <a:pPr lvl="2">
              <a:tabLst>
                <a:tab pos="1971675" algn="l"/>
              </a:tabLst>
            </a:pPr>
            <a:r>
              <a:rPr lang="en-US" sz="1800" dirty="0" smtClean="0"/>
              <a:t>Resources used (Work Center)</a:t>
            </a:r>
          </a:p>
          <a:p>
            <a:pPr lvl="2">
              <a:tabLst>
                <a:tab pos="1971675" algn="l"/>
              </a:tabLst>
            </a:pPr>
            <a:r>
              <a:rPr lang="en-US" sz="1800" dirty="0" smtClean="0"/>
              <a:t>How to costs are settled</a:t>
            </a:r>
          </a:p>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043" y="545420"/>
            <a:ext cx="7848600" cy="609600"/>
          </a:xfrm>
        </p:spPr>
        <p:txBody>
          <a:bodyPr/>
          <a:lstStyle/>
          <a:p>
            <a:r>
              <a:rPr smtClean="0"/>
              <a:t>Planning of Quantity </a:t>
            </a:r>
            <a:r>
              <a:rPr lang="en-US" dirty="0" smtClean="0"/>
              <a:t>–</a:t>
            </a:r>
            <a:r>
              <a:rPr smtClean="0"/>
              <a:t> MRP (cont)</a:t>
            </a:r>
            <a:endParaRPr lang="en-US" dirty="0"/>
          </a:p>
        </p:txBody>
      </p:sp>
      <p:sp>
        <p:nvSpPr>
          <p:cNvPr id="3" name="Content Placeholder 2"/>
          <p:cNvSpPr>
            <a:spLocks noGrp="1"/>
          </p:cNvSpPr>
          <p:nvPr>
            <p:ph idx="1"/>
          </p:nvPr>
        </p:nvSpPr>
        <p:spPr>
          <a:xfrm>
            <a:off x="1556657" y="1254580"/>
            <a:ext cx="7340600" cy="1140278"/>
          </a:xfrm>
        </p:spPr>
        <p:txBody>
          <a:bodyPr/>
          <a:lstStyle/>
          <a:p>
            <a:r>
              <a:rPr lang="en-US" b="0" dirty="0" smtClean="0"/>
              <a:t>Planning board for Manufacturing with Calendar Interface</a:t>
            </a:r>
            <a:endParaRPr lang="en-US" b="0" dirty="0"/>
          </a:p>
        </p:txBody>
      </p:sp>
      <p:pic>
        <p:nvPicPr>
          <p:cNvPr id="4" name="Picture 3"/>
          <p:cNvPicPr>
            <a:picLocks noChangeAspect="1" noChangeArrowheads="1"/>
          </p:cNvPicPr>
          <p:nvPr/>
        </p:nvPicPr>
        <p:blipFill>
          <a:blip r:embed="rId2"/>
          <a:srcRect/>
          <a:stretch>
            <a:fillRect/>
          </a:stretch>
        </p:blipFill>
        <p:spPr bwMode="auto">
          <a:xfrm>
            <a:off x="0" y="0"/>
            <a:ext cx="1438275" cy="493395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1494971" y="2168752"/>
            <a:ext cx="7649029" cy="40361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043" y="545420"/>
            <a:ext cx="7848600" cy="609600"/>
          </a:xfrm>
        </p:spPr>
        <p:txBody>
          <a:bodyPr/>
          <a:lstStyle/>
          <a:p>
            <a:r>
              <a:rPr smtClean="0"/>
              <a:t>Planning of Quantity </a:t>
            </a:r>
            <a:r>
              <a:rPr lang="en-US" dirty="0" smtClean="0"/>
              <a:t>–</a:t>
            </a:r>
            <a:r>
              <a:rPr smtClean="0"/>
              <a:t> MRP (cont)</a:t>
            </a:r>
            <a:endParaRPr lang="en-US" dirty="0"/>
          </a:p>
        </p:txBody>
      </p:sp>
      <p:sp>
        <p:nvSpPr>
          <p:cNvPr id="3" name="Content Placeholder 2"/>
          <p:cNvSpPr>
            <a:spLocks noGrp="1"/>
          </p:cNvSpPr>
          <p:nvPr>
            <p:ph idx="1"/>
          </p:nvPr>
        </p:nvSpPr>
        <p:spPr>
          <a:xfrm>
            <a:off x="1556657" y="1254580"/>
            <a:ext cx="7340600" cy="1140278"/>
          </a:xfrm>
        </p:spPr>
        <p:txBody>
          <a:bodyPr/>
          <a:lstStyle/>
          <a:p>
            <a:r>
              <a:rPr lang="en-US" b="0" dirty="0" smtClean="0"/>
              <a:t>Planning board for Manufacturing with </a:t>
            </a:r>
            <a:r>
              <a:rPr lang="en-US" b="0" smtClean="0"/>
              <a:t>Gantt Interface</a:t>
            </a:r>
            <a:endParaRPr lang="en-US" b="0" dirty="0"/>
          </a:p>
        </p:txBody>
      </p:sp>
      <p:pic>
        <p:nvPicPr>
          <p:cNvPr id="4" name="Picture 3"/>
          <p:cNvPicPr>
            <a:picLocks noChangeAspect="1" noChangeArrowheads="1"/>
          </p:cNvPicPr>
          <p:nvPr/>
        </p:nvPicPr>
        <p:blipFill>
          <a:blip r:embed="rId2"/>
          <a:srcRect/>
          <a:stretch>
            <a:fillRect/>
          </a:stretch>
        </p:blipFill>
        <p:spPr bwMode="auto">
          <a:xfrm>
            <a:off x="0" y="0"/>
            <a:ext cx="1438275" cy="493395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1494972" y="1944980"/>
            <a:ext cx="7621278" cy="41655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043" y="545420"/>
            <a:ext cx="7848600" cy="609600"/>
          </a:xfrm>
        </p:spPr>
        <p:txBody>
          <a:bodyPr>
            <a:normAutofit/>
          </a:bodyPr>
          <a:lstStyle/>
          <a:p>
            <a:r>
              <a:rPr sz="2400" smtClean="0"/>
              <a:t>Production Order (Manufacturing Order)</a:t>
            </a:r>
            <a:endParaRPr lang="en-US" sz="2400" dirty="0"/>
          </a:p>
        </p:txBody>
      </p:sp>
      <p:pic>
        <p:nvPicPr>
          <p:cNvPr id="4" name="Picture 3"/>
          <p:cNvPicPr>
            <a:picLocks noChangeAspect="1" noChangeArrowheads="1"/>
          </p:cNvPicPr>
          <p:nvPr/>
        </p:nvPicPr>
        <p:blipFill>
          <a:blip r:embed="rId2"/>
          <a:srcRect/>
          <a:stretch>
            <a:fillRect/>
          </a:stretch>
        </p:blipFill>
        <p:spPr bwMode="auto">
          <a:xfrm>
            <a:off x="0" y="0"/>
            <a:ext cx="1438275" cy="493395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1" y="1723571"/>
            <a:ext cx="9144000" cy="4572000"/>
          </a:xfrm>
          <a:prstGeom prst="rect">
            <a:avLst/>
          </a:prstGeom>
          <a:noFill/>
          <a:ln w="9525">
            <a:noFill/>
            <a:miter lim="800000"/>
            <a:headEnd/>
            <a:tailEnd/>
          </a:ln>
          <a:effectLst/>
        </p:spPr>
      </p:pic>
      <p:sp>
        <p:nvSpPr>
          <p:cNvPr id="7" name="Oval Callout 6"/>
          <p:cNvSpPr/>
          <p:nvPr/>
        </p:nvSpPr>
        <p:spPr bwMode="auto">
          <a:xfrm>
            <a:off x="4078514" y="4151085"/>
            <a:ext cx="2017486" cy="1204686"/>
          </a:xfrm>
          <a:prstGeom prst="wedgeEllipseCallout">
            <a:avLst>
              <a:gd name="adj1" fmla="val -85968"/>
              <a:gd name="adj2" fmla="val 42044"/>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latin typeface="Times New Roman" pitchFamily="18" charset="0"/>
                <a:ea typeface="Gulim" pitchFamily="34" charset="-127"/>
              </a:rPr>
              <a:t>Where</a:t>
            </a:r>
            <a:r>
              <a:rPr kumimoji="0" lang="en-US" sz="1400" b="1" i="0" u="none" strike="noStrike" cap="none" normalizeH="0" dirty="0" smtClean="0">
                <a:ln>
                  <a:noFill/>
                </a:ln>
                <a:solidFill>
                  <a:schemeClr val="tx1"/>
                </a:solidFill>
                <a:latin typeface="Times New Roman" pitchFamily="18" charset="0"/>
                <a:ea typeface="Gulim" pitchFamily="34" charset="-127"/>
              </a:rPr>
              <a:t> do these components come from?</a:t>
            </a:r>
            <a:endParaRPr kumimoji="0" lang="en-US" sz="1400" b="1" i="0" u="none" strike="noStrike" cap="none" normalizeH="0" baseline="0" dirty="0" smtClean="0">
              <a:ln>
                <a:noFill/>
              </a:ln>
              <a:solidFill>
                <a:schemeClr val="tx1"/>
              </a:solidFill>
              <a:latin typeface="Times New Roman" pitchFamily="18" charset="0"/>
              <a:ea typeface="Gulim" pitchFamily="34" charset="-127"/>
            </a:endParaRPr>
          </a:p>
        </p:txBody>
      </p:sp>
      <p:sp>
        <p:nvSpPr>
          <p:cNvPr id="8" name="Cloud Callout 7"/>
          <p:cNvSpPr/>
          <p:nvPr/>
        </p:nvSpPr>
        <p:spPr bwMode="auto">
          <a:xfrm>
            <a:off x="5544457" y="4194629"/>
            <a:ext cx="914400" cy="612648"/>
          </a:xfrm>
          <a:prstGeom prst="cloudCallou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Gulim" pitchFamily="34" charset="-127"/>
            </a:endParaRPr>
          </a:p>
        </p:txBody>
      </p:sp>
      <p:sp>
        <p:nvSpPr>
          <p:cNvPr id="9" name="Oval Callout 8"/>
          <p:cNvSpPr/>
          <p:nvPr/>
        </p:nvSpPr>
        <p:spPr bwMode="auto">
          <a:xfrm>
            <a:off x="3780971" y="1937657"/>
            <a:ext cx="2017486" cy="1204686"/>
          </a:xfrm>
          <a:prstGeom prst="wedgeEllipseCallout">
            <a:avLst>
              <a:gd name="adj1" fmla="val -61507"/>
              <a:gd name="adj2" fmla="val 63731"/>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latin typeface="Times New Roman" pitchFamily="18" charset="0"/>
                <a:ea typeface="Gulim" pitchFamily="34" charset="-127"/>
              </a:rPr>
              <a:t>Location in this case</a:t>
            </a:r>
            <a:r>
              <a:rPr kumimoji="0" lang="en-US" sz="1400" b="1" i="0" u="none" strike="noStrike" cap="none" normalizeH="0" dirty="0" smtClean="0">
                <a:ln>
                  <a:noFill/>
                </a:ln>
                <a:solidFill>
                  <a:schemeClr val="tx1"/>
                </a:solidFill>
                <a:latin typeface="Times New Roman" pitchFamily="18" charset="0"/>
                <a:ea typeface="Gulim" pitchFamily="34" charset="-127"/>
              </a:rPr>
              <a:t> means???</a:t>
            </a:r>
            <a:endParaRPr kumimoji="0" lang="en-US" sz="1400" b="1" i="0" u="none" strike="noStrike" cap="none" normalizeH="0" baseline="0" dirty="0" smtClean="0">
              <a:ln>
                <a:noFill/>
              </a:ln>
              <a:solidFill>
                <a:schemeClr val="tx1"/>
              </a:solidFill>
              <a:latin typeface="Times New Roman" pitchFamily="18" charset="0"/>
              <a:ea typeface="Guli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043" y="545420"/>
            <a:ext cx="7848600" cy="609600"/>
          </a:xfrm>
        </p:spPr>
        <p:txBody>
          <a:bodyPr>
            <a:normAutofit/>
          </a:bodyPr>
          <a:lstStyle/>
          <a:p>
            <a:r>
              <a:rPr sz="2400" smtClean="0"/>
              <a:t>Production Order (Manufacturing Order)</a:t>
            </a:r>
            <a:endParaRPr lang="en-US" sz="2400" dirty="0"/>
          </a:p>
        </p:txBody>
      </p:sp>
      <p:pic>
        <p:nvPicPr>
          <p:cNvPr id="4" name="Picture 3"/>
          <p:cNvPicPr>
            <a:picLocks noChangeAspect="1" noChangeArrowheads="1"/>
          </p:cNvPicPr>
          <p:nvPr/>
        </p:nvPicPr>
        <p:blipFill>
          <a:blip r:embed="rId2"/>
          <a:srcRect/>
          <a:stretch>
            <a:fillRect/>
          </a:stretch>
        </p:blipFill>
        <p:spPr bwMode="auto">
          <a:xfrm>
            <a:off x="0" y="0"/>
            <a:ext cx="1438275" cy="4933950"/>
          </a:xfrm>
          <a:prstGeom prst="rect">
            <a:avLst/>
          </a:prstGeom>
          <a:noFill/>
          <a:ln w="9525">
            <a:noFill/>
            <a:miter lim="800000"/>
            <a:headEnd/>
            <a:tailEnd/>
          </a:ln>
          <a:effectLst/>
        </p:spPr>
      </p:pic>
      <p:sp>
        <p:nvSpPr>
          <p:cNvPr id="8" name="Cloud Callout 7"/>
          <p:cNvSpPr/>
          <p:nvPr/>
        </p:nvSpPr>
        <p:spPr bwMode="auto">
          <a:xfrm>
            <a:off x="5544457" y="4194629"/>
            <a:ext cx="914400" cy="612648"/>
          </a:xfrm>
          <a:prstGeom prst="cloudCallou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Gulim" pitchFamily="34" charset="-127"/>
            </a:endParaRPr>
          </a:p>
        </p:txBody>
      </p:sp>
      <p:pic>
        <p:nvPicPr>
          <p:cNvPr id="5122" name="Picture 2"/>
          <p:cNvPicPr>
            <a:picLocks noChangeAspect="1" noChangeArrowheads="1"/>
          </p:cNvPicPr>
          <p:nvPr/>
        </p:nvPicPr>
        <p:blipFill>
          <a:blip r:embed="rId3"/>
          <a:srcRect/>
          <a:stretch>
            <a:fillRect/>
          </a:stretch>
        </p:blipFill>
        <p:spPr bwMode="auto">
          <a:xfrm>
            <a:off x="18995" y="1445533"/>
            <a:ext cx="9125005" cy="3126468"/>
          </a:xfrm>
          <a:prstGeom prst="rect">
            <a:avLst/>
          </a:prstGeom>
          <a:noFill/>
          <a:ln w="9525">
            <a:noFill/>
            <a:miter lim="800000"/>
            <a:headEnd/>
            <a:tailEnd/>
          </a:ln>
          <a:effectLst/>
        </p:spPr>
      </p:pic>
      <p:sp>
        <p:nvSpPr>
          <p:cNvPr id="7" name="Oval Callout 6"/>
          <p:cNvSpPr/>
          <p:nvPr/>
        </p:nvSpPr>
        <p:spPr bwMode="auto">
          <a:xfrm>
            <a:off x="3178628" y="2075543"/>
            <a:ext cx="2017486" cy="1204686"/>
          </a:xfrm>
          <a:prstGeom prst="wedgeEllipseCallout">
            <a:avLst>
              <a:gd name="adj1" fmla="val -52875"/>
              <a:gd name="adj2" fmla="val 5288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latin typeface="Times New Roman" pitchFamily="18" charset="0"/>
                <a:ea typeface="Gulim" pitchFamily="34" charset="-127"/>
              </a:rPr>
              <a:t>Work Order, what is it?</a:t>
            </a:r>
          </a:p>
          <a:p>
            <a:pPr marL="0" marR="0" indent="0" algn="ctr" defTabSz="914400" rtl="0" eaLnBrk="1" fontAlgn="base" latinLnBrk="0" hangingPunct="1">
              <a:lnSpc>
                <a:spcPct val="100000"/>
              </a:lnSpc>
              <a:spcBef>
                <a:spcPct val="0"/>
              </a:spcBef>
              <a:spcAft>
                <a:spcPct val="0"/>
              </a:spcAft>
              <a:buClrTx/>
              <a:buSzTx/>
              <a:buFontTx/>
              <a:buNone/>
              <a:tabLst/>
            </a:pPr>
            <a:r>
              <a:rPr lang="en-US" b="1" dirty="0" smtClean="0">
                <a:solidFill>
                  <a:schemeClr val="tx1"/>
                </a:solidFill>
                <a:latin typeface="Times New Roman" pitchFamily="18" charset="0"/>
                <a:ea typeface="Gulim" pitchFamily="34" charset="-127"/>
              </a:rPr>
              <a:t>Where does it come from?</a:t>
            </a:r>
            <a:endParaRPr kumimoji="0" lang="en-US" sz="1400" b="1" i="0" u="none" strike="noStrike" cap="none" normalizeH="0" baseline="0" dirty="0" smtClean="0">
              <a:ln>
                <a:noFill/>
              </a:ln>
              <a:solidFill>
                <a:schemeClr val="tx1"/>
              </a:solidFill>
              <a:latin typeface="Times New Roman" pitchFamily="18" charset="0"/>
              <a:ea typeface="Gulim" pitchFamily="34" charset="-127"/>
            </a:endParaRPr>
          </a:p>
        </p:txBody>
      </p:sp>
      <p:pic>
        <p:nvPicPr>
          <p:cNvPr id="5123" name="Picture 3"/>
          <p:cNvPicPr>
            <a:picLocks noChangeAspect="1" noChangeArrowheads="1"/>
          </p:cNvPicPr>
          <p:nvPr/>
        </p:nvPicPr>
        <p:blipFill>
          <a:blip r:embed="rId4"/>
          <a:srcRect/>
          <a:stretch>
            <a:fillRect/>
          </a:stretch>
        </p:blipFill>
        <p:spPr bwMode="auto">
          <a:xfrm>
            <a:off x="1950584" y="4513942"/>
            <a:ext cx="6808787" cy="211182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400" smtClean="0"/>
              <a:t>Production Order Master Data Integration</a:t>
            </a:r>
            <a:endParaRPr lang="en-US" sz="2400" dirty="0"/>
          </a:p>
        </p:txBody>
      </p:sp>
      <p:sp>
        <p:nvSpPr>
          <p:cNvPr id="3" name="Content Placeholder 2"/>
          <p:cNvSpPr>
            <a:spLocks noGrp="1"/>
          </p:cNvSpPr>
          <p:nvPr>
            <p:ph idx="1"/>
          </p:nvPr>
        </p:nvSpPr>
        <p:spPr>
          <a:xfrm>
            <a:off x="1498601" y="1283607"/>
            <a:ext cx="7340600" cy="3673475"/>
          </a:xfrm>
        </p:spPr>
        <p:txBody>
          <a:bodyPr/>
          <a:lstStyle/>
          <a:p>
            <a:r>
              <a:rPr lang="en-US" b="0" dirty="0" smtClean="0"/>
              <a:t>When a production order is created, various master data can be copied to the production order. </a:t>
            </a:r>
          </a:p>
          <a:p>
            <a:r>
              <a:rPr lang="en-US" b="0" dirty="0" smtClean="0"/>
              <a:t>Copying makes maintaining production orders simpler because the system uses predefined data – but the data sometimes needs to be overwritten</a:t>
            </a:r>
            <a:endParaRPr lang="en-US" b="0" dirty="0"/>
          </a:p>
        </p:txBody>
      </p:sp>
      <p:pic>
        <p:nvPicPr>
          <p:cNvPr id="8194" name="Picture 2"/>
          <p:cNvPicPr>
            <a:picLocks noChangeAspect="1" noChangeArrowheads="1"/>
          </p:cNvPicPr>
          <p:nvPr/>
        </p:nvPicPr>
        <p:blipFill>
          <a:blip r:embed="rId2"/>
          <a:srcRect/>
          <a:stretch>
            <a:fillRect/>
          </a:stretch>
        </p:blipFill>
        <p:spPr bwMode="auto">
          <a:xfrm>
            <a:off x="2061482" y="2906032"/>
            <a:ext cx="5543550" cy="3705225"/>
          </a:xfrm>
          <a:prstGeom prst="rect">
            <a:avLst/>
          </a:prstGeom>
          <a:noFill/>
          <a:ln w="9525">
            <a:noFill/>
            <a:miter lim="800000"/>
            <a:headEnd/>
            <a:tailEnd/>
          </a:ln>
          <a:effectLst/>
        </p:spPr>
      </p:pic>
      <p:pic>
        <p:nvPicPr>
          <p:cNvPr id="6" name="Picture 5"/>
          <p:cNvPicPr>
            <a:picLocks noChangeAspect="1" noChangeArrowheads="1"/>
          </p:cNvPicPr>
          <p:nvPr/>
        </p:nvPicPr>
        <p:blipFill>
          <a:blip r:embed="rId3"/>
          <a:srcRect/>
          <a:stretch>
            <a:fillRect/>
          </a:stretch>
        </p:blipFill>
        <p:spPr bwMode="auto">
          <a:xfrm>
            <a:off x="0" y="1378857"/>
            <a:ext cx="1438275"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Detail scheduling &amp; capacity planning</a:t>
            </a:r>
            <a:endParaRPr lang="en-US" dirty="0"/>
          </a:p>
        </p:txBody>
      </p:sp>
      <p:sp>
        <p:nvSpPr>
          <p:cNvPr id="3" name="Content Placeholder 2"/>
          <p:cNvSpPr>
            <a:spLocks noGrp="1"/>
          </p:cNvSpPr>
          <p:nvPr>
            <p:ph idx="1"/>
          </p:nvPr>
        </p:nvSpPr>
        <p:spPr>
          <a:xfrm>
            <a:off x="1498601" y="1283607"/>
            <a:ext cx="7340600" cy="3673475"/>
          </a:xfrm>
        </p:spPr>
        <p:txBody>
          <a:bodyPr/>
          <a:lstStyle/>
          <a:p>
            <a:r>
              <a:rPr lang="en-US" b="0" dirty="0" smtClean="0"/>
              <a:t>MRP runs create Manufacturing Order with </a:t>
            </a:r>
            <a:r>
              <a:rPr lang="en-US" dirty="0" smtClean="0"/>
              <a:t>specific time relevant </a:t>
            </a:r>
            <a:r>
              <a:rPr lang="en-US" b="0" dirty="0" smtClean="0"/>
              <a:t>by using time parameters of work center and routing</a:t>
            </a:r>
          </a:p>
          <a:p>
            <a:r>
              <a:rPr lang="en-US" b="0" dirty="0" smtClean="0"/>
              <a:t>But the system now can not check the overload of Work Center such as working more than working calendar. It just gives us the report so that we should reduce the works of this work center</a:t>
            </a:r>
            <a:endParaRPr lang="en-US" b="0" dirty="0"/>
          </a:p>
        </p:txBody>
      </p:sp>
      <p:pic>
        <p:nvPicPr>
          <p:cNvPr id="10242" name="Picture 2"/>
          <p:cNvPicPr>
            <a:picLocks noChangeAspect="1" noChangeArrowheads="1"/>
          </p:cNvPicPr>
          <p:nvPr/>
        </p:nvPicPr>
        <p:blipFill>
          <a:blip r:embed="rId2"/>
          <a:srcRect/>
          <a:stretch>
            <a:fillRect/>
          </a:stretch>
        </p:blipFill>
        <p:spPr bwMode="auto">
          <a:xfrm>
            <a:off x="0" y="1353911"/>
            <a:ext cx="1438275" cy="4933950"/>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a:srcRect/>
          <a:stretch>
            <a:fillRect/>
          </a:stretch>
        </p:blipFill>
        <p:spPr bwMode="auto">
          <a:xfrm>
            <a:off x="1315416" y="3672114"/>
            <a:ext cx="7828584" cy="28085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Manufacturing Execution Process</a:t>
            </a:r>
            <a:endParaRPr lang="en-US" dirty="0"/>
          </a:p>
        </p:txBody>
      </p:sp>
      <p:sp>
        <p:nvSpPr>
          <p:cNvPr id="22" name="Text Box 4"/>
          <p:cNvSpPr txBox="1">
            <a:spLocks noChangeArrowheads="1"/>
          </p:cNvSpPr>
          <p:nvPr/>
        </p:nvSpPr>
        <p:spPr bwMode="auto">
          <a:xfrm>
            <a:off x="5871029" y="1991632"/>
            <a:ext cx="1611313" cy="701675"/>
          </a:xfrm>
          <a:prstGeom prst="rect">
            <a:avLst/>
          </a:prstGeom>
          <a:noFill/>
          <a:ln w="9525">
            <a:noFill/>
            <a:miter lim="800000"/>
            <a:headEnd/>
            <a:tailEnd/>
          </a:ln>
        </p:spPr>
        <p:txBody>
          <a:bodyPr wrap="none">
            <a:spAutoFit/>
          </a:bodyPr>
          <a:lstStyle/>
          <a:p>
            <a:pPr algn="ctr">
              <a:spcBef>
                <a:spcPct val="0"/>
              </a:spcBef>
              <a:buClrTx/>
              <a:buFontTx/>
              <a:buNone/>
            </a:pPr>
            <a:r>
              <a:rPr lang="en-US" sz="2000" b="0" dirty="0">
                <a:solidFill>
                  <a:srgbClr val="000000"/>
                </a:solidFill>
              </a:rPr>
              <a:t>Schedule</a:t>
            </a:r>
          </a:p>
          <a:p>
            <a:pPr algn="ctr">
              <a:spcBef>
                <a:spcPct val="0"/>
              </a:spcBef>
              <a:buClrTx/>
              <a:buFontTx/>
              <a:buNone/>
            </a:pPr>
            <a:r>
              <a:rPr lang="en-US" sz="2000" b="0" dirty="0">
                <a:solidFill>
                  <a:srgbClr val="000000"/>
                </a:solidFill>
              </a:rPr>
              <a:t>and Release</a:t>
            </a:r>
          </a:p>
        </p:txBody>
      </p:sp>
      <p:sp>
        <p:nvSpPr>
          <p:cNvPr id="23" name="Text Box 5"/>
          <p:cNvSpPr txBox="1">
            <a:spLocks noChangeArrowheads="1"/>
          </p:cNvSpPr>
          <p:nvPr/>
        </p:nvSpPr>
        <p:spPr bwMode="auto">
          <a:xfrm>
            <a:off x="7014029" y="3210832"/>
            <a:ext cx="1905000" cy="701675"/>
          </a:xfrm>
          <a:prstGeom prst="rect">
            <a:avLst/>
          </a:prstGeom>
          <a:noFill/>
          <a:ln w="9525">
            <a:noFill/>
            <a:miter lim="800000"/>
            <a:headEnd/>
            <a:tailEnd/>
          </a:ln>
        </p:spPr>
        <p:txBody>
          <a:bodyPr>
            <a:spAutoFit/>
          </a:bodyPr>
          <a:lstStyle/>
          <a:p>
            <a:pPr algn="ctr" eaLnBrk="0" hangingPunct="0">
              <a:spcBef>
                <a:spcPct val="0"/>
              </a:spcBef>
              <a:buClrTx/>
              <a:buFontTx/>
              <a:buNone/>
            </a:pPr>
            <a:r>
              <a:rPr lang="en-US" sz="2000" b="0">
                <a:solidFill>
                  <a:srgbClr val="000000"/>
                </a:solidFill>
              </a:rPr>
              <a:t>Shop Floor</a:t>
            </a:r>
          </a:p>
          <a:p>
            <a:pPr algn="ctr" eaLnBrk="0" hangingPunct="0">
              <a:spcBef>
                <a:spcPct val="0"/>
              </a:spcBef>
              <a:buClrTx/>
              <a:buFontTx/>
              <a:buNone/>
            </a:pPr>
            <a:r>
              <a:rPr lang="en-US" sz="2000" b="0">
                <a:solidFill>
                  <a:srgbClr val="000000"/>
                </a:solidFill>
              </a:rPr>
              <a:t>Documents</a:t>
            </a:r>
          </a:p>
        </p:txBody>
      </p:sp>
      <p:sp>
        <p:nvSpPr>
          <p:cNvPr id="24" name="Text Box 6"/>
          <p:cNvSpPr txBox="1">
            <a:spLocks noChangeArrowheads="1"/>
          </p:cNvSpPr>
          <p:nvPr/>
        </p:nvSpPr>
        <p:spPr bwMode="auto">
          <a:xfrm>
            <a:off x="3737429" y="5344432"/>
            <a:ext cx="1046163" cy="701675"/>
          </a:xfrm>
          <a:prstGeom prst="rect">
            <a:avLst/>
          </a:prstGeom>
          <a:noFill/>
          <a:ln w="9525">
            <a:noFill/>
            <a:miter lim="800000"/>
            <a:headEnd/>
            <a:tailEnd/>
          </a:ln>
        </p:spPr>
        <p:txBody>
          <a:bodyPr wrap="none">
            <a:spAutoFit/>
          </a:bodyPr>
          <a:lstStyle/>
          <a:p>
            <a:pPr algn="ctr">
              <a:spcBef>
                <a:spcPct val="0"/>
              </a:spcBef>
              <a:buClrTx/>
              <a:buFontTx/>
              <a:buNone/>
            </a:pPr>
            <a:r>
              <a:rPr lang="en-US" sz="2000" b="0" dirty="0">
                <a:solidFill>
                  <a:srgbClr val="000000"/>
                </a:solidFill>
              </a:rPr>
              <a:t>Goods </a:t>
            </a:r>
          </a:p>
          <a:p>
            <a:pPr algn="ctr">
              <a:spcBef>
                <a:spcPct val="0"/>
              </a:spcBef>
              <a:buClrTx/>
              <a:buFontTx/>
              <a:buNone/>
            </a:pPr>
            <a:r>
              <a:rPr lang="en-US" sz="2000" b="0" dirty="0">
                <a:solidFill>
                  <a:srgbClr val="000000"/>
                </a:solidFill>
              </a:rPr>
              <a:t>Receipt</a:t>
            </a:r>
          </a:p>
        </p:txBody>
      </p:sp>
      <p:sp>
        <p:nvSpPr>
          <p:cNvPr id="25" name="Text Box 7"/>
          <p:cNvSpPr txBox="1">
            <a:spLocks noChangeArrowheads="1"/>
          </p:cNvSpPr>
          <p:nvPr/>
        </p:nvSpPr>
        <p:spPr bwMode="auto">
          <a:xfrm>
            <a:off x="2061029" y="4049032"/>
            <a:ext cx="1641475" cy="701675"/>
          </a:xfrm>
          <a:prstGeom prst="rect">
            <a:avLst/>
          </a:prstGeom>
          <a:noFill/>
          <a:ln w="9525">
            <a:noFill/>
            <a:miter lim="800000"/>
            <a:headEnd/>
            <a:tailEnd/>
          </a:ln>
        </p:spPr>
        <p:txBody>
          <a:bodyPr>
            <a:spAutoFit/>
          </a:bodyPr>
          <a:lstStyle/>
          <a:p>
            <a:pPr algn="ctr">
              <a:spcBef>
                <a:spcPct val="0"/>
              </a:spcBef>
              <a:buClrTx/>
              <a:buFontTx/>
              <a:buNone/>
            </a:pPr>
            <a:r>
              <a:rPr lang="en-US" sz="2000" b="0" dirty="0">
                <a:solidFill>
                  <a:srgbClr val="000000"/>
                </a:solidFill>
              </a:rPr>
              <a:t>Order Settlement</a:t>
            </a:r>
          </a:p>
        </p:txBody>
      </p:sp>
      <p:sp>
        <p:nvSpPr>
          <p:cNvPr id="26" name="Text Box 8"/>
          <p:cNvSpPr txBox="1">
            <a:spLocks noChangeArrowheads="1"/>
          </p:cNvSpPr>
          <p:nvPr/>
        </p:nvSpPr>
        <p:spPr bwMode="auto">
          <a:xfrm>
            <a:off x="7547429" y="4658632"/>
            <a:ext cx="1219200" cy="701675"/>
          </a:xfrm>
          <a:prstGeom prst="rect">
            <a:avLst/>
          </a:prstGeom>
          <a:noFill/>
          <a:ln w="9525">
            <a:noFill/>
            <a:miter lim="800000"/>
            <a:headEnd/>
            <a:tailEnd/>
          </a:ln>
        </p:spPr>
        <p:txBody>
          <a:bodyPr>
            <a:spAutoFit/>
          </a:bodyPr>
          <a:lstStyle/>
          <a:p>
            <a:pPr algn="ctr" eaLnBrk="0" hangingPunct="0">
              <a:spcBef>
                <a:spcPct val="0"/>
              </a:spcBef>
              <a:buClrTx/>
              <a:buFontTx/>
              <a:buNone/>
            </a:pPr>
            <a:r>
              <a:rPr lang="en-US" sz="2000" b="0" dirty="0">
                <a:solidFill>
                  <a:srgbClr val="000000"/>
                </a:solidFill>
              </a:rPr>
              <a:t>Goods</a:t>
            </a:r>
          </a:p>
          <a:p>
            <a:pPr algn="ctr" eaLnBrk="0" hangingPunct="0">
              <a:spcBef>
                <a:spcPct val="0"/>
              </a:spcBef>
              <a:buClrTx/>
              <a:buFontTx/>
              <a:buNone/>
            </a:pPr>
            <a:r>
              <a:rPr lang="en-US" sz="2000" b="0" dirty="0">
                <a:solidFill>
                  <a:srgbClr val="000000"/>
                </a:solidFill>
              </a:rPr>
              <a:t>Issue</a:t>
            </a:r>
          </a:p>
        </p:txBody>
      </p:sp>
      <p:sp>
        <p:nvSpPr>
          <p:cNvPr id="27" name="Rectangle 9"/>
          <p:cNvSpPr>
            <a:spLocks noChangeArrowheads="1"/>
          </p:cNvSpPr>
          <p:nvPr/>
        </p:nvSpPr>
        <p:spPr bwMode="auto">
          <a:xfrm>
            <a:off x="1846943" y="2009774"/>
            <a:ext cx="1905000" cy="838200"/>
          </a:xfrm>
          <a:prstGeom prst="rect">
            <a:avLst/>
          </a:prstGeom>
          <a:noFill/>
          <a:ln w="9525">
            <a:noFill/>
            <a:miter lim="800000"/>
            <a:headEnd/>
            <a:tailEnd type="none" w="lg" len="lg"/>
          </a:ln>
        </p:spPr>
        <p:txBody>
          <a:bodyPr wrap="none" anchor="ctr"/>
          <a:lstStyle/>
          <a:p>
            <a:pPr algn="ctr" eaLnBrk="0" hangingPunct="0">
              <a:spcBef>
                <a:spcPct val="0"/>
              </a:spcBef>
              <a:buClrTx/>
              <a:buFontTx/>
              <a:buNone/>
            </a:pPr>
            <a:r>
              <a:rPr lang="en-US" sz="2000" b="0" dirty="0">
                <a:solidFill>
                  <a:srgbClr val="000000"/>
                </a:solidFill>
              </a:rPr>
              <a:t>Production</a:t>
            </a:r>
          </a:p>
          <a:p>
            <a:pPr algn="ctr" eaLnBrk="0" hangingPunct="0">
              <a:spcBef>
                <a:spcPct val="0"/>
              </a:spcBef>
              <a:buClrTx/>
              <a:buFontTx/>
              <a:buNone/>
            </a:pPr>
            <a:r>
              <a:rPr lang="en-US" sz="2000" b="0" dirty="0" smtClean="0">
                <a:solidFill>
                  <a:srgbClr val="000000"/>
                </a:solidFill>
              </a:rPr>
              <a:t>Order Creation</a:t>
            </a:r>
            <a:endParaRPr lang="en-US" sz="2000" b="0" dirty="0">
              <a:solidFill>
                <a:srgbClr val="000000"/>
              </a:solidFill>
            </a:endParaRPr>
          </a:p>
        </p:txBody>
      </p:sp>
      <p:sp>
        <p:nvSpPr>
          <p:cNvPr id="28" name="Text Box 10"/>
          <p:cNvSpPr txBox="1">
            <a:spLocks noChangeArrowheads="1"/>
          </p:cNvSpPr>
          <p:nvPr/>
        </p:nvSpPr>
        <p:spPr bwMode="auto">
          <a:xfrm>
            <a:off x="5871029" y="5725432"/>
            <a:ext cx="1624013" cy="701675"/>
          </a:xfrm>
          <a:prstGeom prst="rect">
            <a:avLst/>
          </a:prstGeom>
          <a:noFill/>
          <a:ln w="9525">
            <a:noFill/>
            <a:miter lim="800000"/>
            <a:headEnd/>
            <a:tailEnd/>
          </a:ln>
        </p:spPr>
        <p:txBody>
          <a:bodyPr wrap="none">
            <a:spAutoFit/>
          </a:bodyPr>
          <a:lstStyle/>
          <a:p>
            <a:pPr algn="ctr">
              <a:spcBef>
                <a:spcPct val="0"/>
              </a:spcBef>
              <a:buClrTx/>
              <a:buFontTx/>
              <a:buNone/>
            </a:pPr>
            <a:r>
              <a:rPr lang="en-US" sz="2000" b="0" dirty="0">
                <a:solidFill>
                  <a:srgbClr val="000000"/>
                </a:solidFill>
              </a:rPr>
              <a:t>Completion</a:t>
            </a:r>
          </a:p>
          <a:p>
            <a:pPr algn="ctr">
              <a:spcBef>
                <a:spcPct val="0"/>
              </a:spcBef>
              <a:buClrTx/>
              <a:buFontTx/>
              <a:buNone/>
            </a:pPr>
            <a:r>
              <a:rPr lang="en-US" sz="2000" b="0" dirty="0">
                <a:solidFill>
                  <a:srgbClr val="000000"/>
                </a:solidFill>
              </a:rPr>
              <a:t>Confirmation</a:t>
            </a:r>
          </a:p>
        </p:txBody>
      </p:sp>
      <p:sp>
        <p:nvSpPr>
          <p:cNvPr id="29" name="Text Box 11"/>
          <p:cNvSpPr txBox="1">
            <a:spLocks noChangeArrowheads="1"/>
          </p:cNvSpPr>
          <p:nvPr/>
        </p:nvSpPr>
        <p:spPr bwMode="auto">
          <a:xfrm>
            <a:off x="3966029" y="1610632"/>
            <a:ext cx="1387111" cy="707886"/>
          </a:xfrm>
          <a:prstGeom prst="rect">
            <a:avLst/>
          </a:prstGeom>
          <a:noFill/>
          <a:ln w="9525">
            <a:noFill/>
            <a:miter lim="800000"/>
            <a:headEnd/>
            <a:tailEnd/>
          </a:ln>
        </p:spPr>
        <p:txBody>
          <a:bodyPr wrap="none">
            <a:spAutoFit/>
          </a:bodyPr>
          <a:lstStyle/>
          <a:p>
            <a:pPr algn="ctr">
              <a:spcBef>
                <a:spcPct val="0"/>
              </a:spcBef>
              <a:buClrTx/>
              <a:buFontTx/>
              <a:buNone/>
            </a:pPr>
            <a:r>
              <a:rPr lang="en-US" sz="2000" b="0" dirty="0" smtClean="0">
                <a:solidFill>
                  <a:srgbClr val="000000"/>
                </a:solidFill>
              </a:rPr>
              <a:t>Availability</a:t>
            </a:r>
          </a:p>
          <a:p>
            <a:pPr algn="ctr">
              <a:spcBef>
                <a:spcPct val="0"/>
              </a:spcBef>
              <a:buClrTx/>
              <a:buFontTx/>
              <a:buNone/>
            </a:pPr>
            <a:r>
              <a:rPr lang="en-US" sz="2000" dirty="0" smtClean="0">
                <a:solidFill>
                  <a:srgbClr val="000000"/>
                </a:solidFill>
              </a:rPr>
              <a:t>Check</a:t>
            </a:r>
            <a:endParaRPr lang="en-US" sz="2000" b="0" dirty="0">
              <a:solidFill>
                <a:srgbClr val="000000"/>
              </a:solidFill>
            </a:endParaRPr>
          </a:p>
        </p:txBody>
      </p:sp>
      <p:pic>
        <p:nvPicPr>
          <p:cNvPr id="30" name="Picture 12" descr="kgtjot1w[1]"/>
          <p:cNvPicPr>
            <a:picLocks noChangeAspect="1" noChangeArrowheads="1"/>
          </p:cNvPicPr>
          <p:nvPr/>
        </p:nvPicPr>
        <p:blipFill>
          <a:blip r:embed="rId2"/>
          <a:srcRect/>
          <a:stretch>
            <a:fillRect/>
          </a:stretch>
        </p:blipFill>
        <p:spPr bwMode="auto">
          <a:xfrm>
            <a:off x="4640717" y="3187020"/>
            <a:ext cx="1676400" cy="1666875"/>
          </a:xfrm>
          <a:prstGeom prst="rect">
            <a:avLst/>
          </a:prstGeom>
          <a:noFill/>
          <a:ln w="9525">
            <a:noFill/>
            <a:miter lim="800000"/>
            <a:headEnd/>
            <a:tailEnd/>
          </a:ln>
        </p:spPr>
      </p:pic>
      <p:pic>
        <p:nvPicPr>
          <p:cNvPr id="31" name="Picture 5" descr="ARIS3"/>
          <p:cNvPicPr>
            <a:picLocks noChangeAspect="1" noChangeArrowheads="1"/>
          </p:cNvPicPr>
          <p:nvPr/>
        </p:nvPicPr>
        <p:blipFill>
          <a:blip r:embed="rId3"/>
          <a:srcRect/>
          <a:stretch>
            <a:fillRect/>
          </a:stretch>
        </p:blipFill>
        <p:spPr bwMode="auto">
          <a:xfrm>
            <a:off x="7048954" y="1166132"/>
            <a:ext cx="215900" cy="136525"/>
          </a:xfrm>
          <a:prstGeom prst="rect">
            <a:avLst/>
          </a:prstGeom>
          <a:noFill/>
          <a:ln w="9525">
            <a:noFill/>
            <a:miter lim="800000"/>
            <a:headEnd/>
            <a:tailEnd/>
          </a:ln>
        </p:spPr>
      </p:pic>
      <p:pic>
        <p:nvPicPr>
          <p:cNvPr id="32" name="Picture 5" descr="ARIS3"/>
          <p:cNvPicPr>
            <a:picLocks noChangeAspect="1" noChangeArrowheads="1"/>
          </p:cNvPicPr>
          <p:nvPr/>
        </p:nvPicPr>
        <p:blipFill>
          <a:blip r:embed="rId3"/>
          <a:srcRect/>
          <a:stretch>
            <a:fillRect/>
          </a:stretch>
        </p:blipFill>
        <p:spPr bwMode="auto">
          <a:xfrm>
            <a:off x="7315654" y="2617107"/>
            <a:ext cx="215900" cy="136525"/>
          </a:xfrm>
          <a:prstGeom prst="rect">
            <a:avLst/>
          </a:prstGeom>
          <a:noFill/>
          <a:ln w="9525">
            <a:noFill/>
            <a:miter lim="800000"/>
            <a:headEnd/>
            <a:tailEnd/>
          </a:ln>
        </p:spPr>
      </p:pic>
      <p:pic>
        <p:nvPicPr>
          <p:cNvPr id="33" name="Picture 5" descr="ARIS3"/>
          <p:cNvPicPr>
            <a:picLocks noChangeAspect="1" noChangeArrowheads="1"/>
          </p:cNvPicPr>
          <p:nvPr/>
        </p:nvPicPr>
        <p:blipFill>
          <a:blip r:embed="rId3"/>
          <a:srcRect/>
          <a:stretch>
            <a:fillRect/>
          </a:stretch>
        </p:blipFill>
        <p:spPr bwMode="auto">
          <a:xfrm>
            <a:off x="8387217" y="5282520"/>
            <a:ext cx="215900" cy="136525"/>
          </a:xfrm>
          <a:prstGeom prst="rect">
            <a:avLst/>
          </a:prstGeom>
          <a:noFill/>
          <a:ln w="9525">
            <a:noFill/>
            <a:miter lim="800000"/>
            <a:headEnd/>
            <a:tailEnd/>
          </a:ln>
        </p:spPr>
      </p:pic>
      <p:pic>
        <p:nvPicPr>
          <p:cNvPr id="34" name="Picture 5" descr="ARIS3"/>
          <p:cNvPicPr>
            <a:picLocks noChangeAspect="1" noChangeArrowheads="1"/>
          </p:cNvPicPr>
          <p:nvPr/>
        </p:nvPicPr>
        <p:blipFill>
          <a:blip r:embed="rId3"/>
          <a:srcRect/>
          <a:stretch>
            <a:fillRect/>
          </a:stretch>
        </p:blipFill>
        <p:spPr bwMode="auto">
          <a:xfrm>
            <a:off x="7336292" y="6341382"/>
            <a:ext cx="215900" cy="136525"/>
          </a:xfrm>
          <a:prstGeom prst="rect">
            <a:avLst/>
          </a:prstGeom>
          <a:noFill/>
          <a:ln w="9525">
            <a:noFill/>
            <a:miter lim="800000"/>
            <a:headEnd/>
            <a:tailEnd/>
          </a:ln>
        </p:spPr>
      </p:pic>
      <p:pic>
        <p:nvPicPr>
          <p:cNvPr id="35" name="Picture 5" descr="ARIS3"/>
          <p:cNvPicPr>
            <a:picLocks noChangeAspect="1" noChangeArrowheads="1"/>
          </p:cNvPicPr>
          <p:nvPr/>
        </p:nvPicPr>
        <p:blipFill>
          <a:blip r:embed="rId3"/>
          <a:srcRect/>
          <a:stretch>
            <a:fillRect/>
          </a:stretch>
        </p:blipFill>
        <p:spPr bwMode="auto">
          <a:xfrm>
            <a:off x="4624842" y="5969907"/>
            <a:ext cx="215900" cy="136525"/>
          </a:xfrm>
          <a:prstGeom prst="rect">
            <a:avLst/>
          </a:prstGeom>
          <a:noFill/>
          <a:ln w="9525">
            <a:noFill/>
            <a:miter lim="800000"/>
            <a:headEnd/>
            <a:tailEnd/>
          </a:ln>
        </p:spPr>
      </p:pic>
      <p:pic>
        <p:nvPicPr>
          <p:cNvPr id="36" name="Picture 5" descr="ARIS3"/>
          <p:cNvPicPr>
            <a:picLocks noChangeAspect="1" noChangeArrowheads="1"/>
          </p:cNvPicPr>
          <p:nvPr/>
        </p:nvPicPr>
        <p:blipFill>
          <a:blip r:embed="rId3"/>
          <a:srcRect/>
          <a:stretch>
            <a:fillRect/>
          </a:stretch>
        </p:blipFill>
        <p:spPr bwMode="auto">
          <a:xfrm>
            <a:off x="3234192" y="2596470"/>
            <a:ext cx="215900" cy="136525"/>
          </a:xfrm>
          <a:prstGeom prst="rect">
            <a:avLst/>
          </a:prstGeom>
          <a:noFill/>
          <a:ln w="9525">
            <a:noFill/>
            <a:miter lim="800000"/>
            <a:headEnd/>
            <a:tailEnd/>
          </a:ln>
        </p:spPr>
      </p:pic>
      <p:pic>
        <p:nvPicPr>
          <p:cNvPr id="37" name="Picture 5" descr="ARIS3"/>
          <p:cNvPicPr>
            <a:picLocks noChangeAspect="1" noChangeArrowheads="1"/>
          </p:cNvPicPr>
          <p:nvPr/>
        </p:nvPicPr>
        <p:blipFill>
          <a:blip r:embed="rId3"/>
          <a:srcRect/>
          <a:stretch>
            <a:fillRect/>
          </a:stretch>
        </p:blipFill>
        <p:spPr bwMode="auto">
          <a:xfrm>
            <a:off x="3429454" y="4684032"/>
            <a:ext cx="215900" cy="136525"/>
          </a:xfrm>
          <a:prstGeom prst="rect">
            <a:avLst/>
          </a:prstGeom>
          <a:noFill/>
          <a:ln w="9525">
            <a:noFill/>
            <a:miter lim="800000"/>
            <a:headEnd/>
            <a:tailEnd/>
          </a:ln>
        </p:spPr>
      </p:pic>
      <p:pic>
        <p:nvPicPr>
          <p:cNvPr id="9219" name="Picture 3"/>
          <p:cNvPicPr>
            <a:picLocks noChangeAspect="1" noChangeArrowheads="1"/>
          </p:cNvPicPr>
          <p:nvPr/>
        </p:nvPicPr>
        <p:blipFill>
          <a:blip r:embed="rId4"/>
          <a:srcRect/>
          <a:stretch>
            <a:fillRect/>
          </a:stretch>
        </p:blipFill>
        <p:spPr bwMode="auto">
          <a:xfrm>
            <a:off x="188686" y="1600654"/>
            <a:ext cx="1438275" cy="4933950"/>
          </a:xfrm>
          <a:prstGeom prst="rect">
            <a:avLst/>
          </a:prstGeom>
          <a:noFill/>
          <a:ln w="9525">
            <a:noFill/>
            <a:miter lim="800000"/>
            <a:headEnd/>
            <a:tailEnd/>
          </a:ln>
          <a:effectLst/>
        </p:spPr>
      </p:pic>
      <p:sp>
        <p:nvSpPr>
          <p:cNvPr id="50" name="AutoShape 4"/>
          <p:cNvSpPr>
            <a:spLocks noChangeArrowheads="1"/>
          </p:cNvSpPr>
          <p:nvPr/>
        </p:nvSpPr>
        <p:spPr bwMode="auto">
          <a:xfrm rot="1018313">
            <a:off x="2544863" y="1930223"/>
            <a:ext cx="6130925" cy="412273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6 w 21600"/>
              <a:gd name="T19" fmla="*/ 3161 h 21600"/>
              <a:gd name="T20" fmla="*/ 18434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499" y="15302"/>
                </a:moveTo>
                <a:cubicBezTo>
                  <a:pt x="4151" y="18347"/>
                  <a:pt x="7336" y="20243"/>
                  <a:pt x="10800" y="20243"/>
                </a:cubicBezTo>
                <a:cubicBezTo>
                  <a:pt x="16015" y="20243"/>
                  <a:pt x="20243" y="16015"/>
                  <a:pt x="20243" y="10800"/>
                </a:cubicBezTo>
                <a:cubicBezTo>
                  <a:pt x="20243" y="5584"/>
                  <a:pt x="16015" y="1357"/>
                  <a:pt x="10800" y="1357"/>
                </a:cubicBezTo>
                <a:cubicBezTo>
                  <a:pt x="5627" y="1356"/>
                  <a:pt x="1417" y="5518"/>
                  <a:pt x="1357" y="10690"/>
                </a:cubicBezTo>
                <a:lnTo>
                  <a:pt x="0" y="10675"/>
                </a:lnTo>
                <a:cubicBezTo>
                  <a:pt x="69" y="4759"/>
                  <a:pt x="4883" y="-1"/>
                  <a:pt x="10800" y="0"/>
                </a:cubicBezTo>
                <a:cubicBezTo>
                  <a:pt x="16764" y="0"/>
                  <a:pt x="21600" y="4835"/>
                  <a:pt x="21600" y="10800"/>
                </a:cubicBezTo>
                <a:cubicBezTo>
                  <a:pt x="21600" y="16764"/>
                  <a:pt x="16764" y="21600"/>
                  <a:pt x="10800" y="21600"/>
                </a:cubicBezTo>
                <a:cubicBezTo>
                  <a:pt x="6838" y="21600"/>
                  <a:pt x="3195" y="19431"/>
                  <a:pt x="1306" y="15949"/>
                </a:cubicBezTo>
                <a:lnTo>
                  <a:pt x="-1067" y="17237"/>
                </a:lnTo>
                <a:lnTo>
                  <a:pt x="291" y="12656"/>
                </a:lnTo>
                <a:lnTo>
                  <a:pt x="4872" y="14015"/>
                </a:lnTo>
                <a:lnTo>
                  <a:pt x="2499" y="15302"/>
                </a:lnTo>
                <a:close/>
              </a:path>
            </a:pathLst>
          </a:custGeom>
          <a:solidFill>
            <a:srgbClr val="666666">
              <a:alpha val="30196"/>
            </a:srgbClr>
          </a:solidFill>
          <a:ln w="12700" algn="ctr">
            <a:solidFill>
              <a:srgbClr val="666666"/>
            </a:solidFill>
            <a:miter lim="800000"/>
            <a:headEnd type="none" w="sm" len="sm"/>
            <a:tailEnd type="none" w="sm" len="sm"/>
          </a:ln>
        </p:spPr>
        <p:txBody>
          <a:bodyPr anchor="ctr">
            <a:spAutoFit/>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Concept of PP (Cont 3) </a:t>
            </a:r>
            <a:r>
              <a:rPr lang="en-US" dirty="0" smtClean="0"/>
              <a:t>–</a:t>
            </a:r>
            <a:r>
              <a:rPr smtClean="0"/>
              <a:t> Order Generation &amp; Control</a:t>
            </a:r>
            <a:endParaRPr lang="en-US" dirty="0"/>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902835" y="1436915"/>
            <a:ext cx="7878308" cy="4642264"/>
          </a:xfrm>
          <a:prstGeom prst="rect">
            <a:avLst/>
          </a:prstGeom>
          <a:noFill/>
          <a:ln w="9525">
            <a:noFill/>
            <a:miter lim="800000"/>
            <a:headEnd/>
            <a:tailEnd/>
          </a:ln>
          <a:effectLst/>
        </p:spPr>
      </p:pic>
      <p:sp>
        <p:nvSpPr>
          <p:cNvPr id="5" name="Cloud Callout 4"/>
          <p:cNvSpPr/>
          <p:nvPr/>
        </p:nvSpPr>
        <p:spPr bwMode="auto">
          <a:xfrm>
            <a:off x="6400800" y="537028"/>
            <a:ext cx="2743200" cy="1465943"/>
          </a:xfrm>
          <a:prstGeom prst="cloudCallout">
            <a:avLst>
              <a:gd name="adj1" fmla="val -89739"/>
              <a:gd name="adj2" fmla="val 4617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111111"/>
                </a:solidFill>
                <a:latin typeface="Times New Roman" pitchFamily="18" charset="0"/>
                <a:ea typeface="Gulim" pitchFamily="34" charset="-127"/>
              </a:rPr>
              <a:t>Phần này</a:t>
            </a:r>
            <a:r>
              <a:rPr kumimoji="0" lang="en-US" sz="1400" b="0" i="0" u="none" strike="noStrike" cap="none" normalizeH="0" dirty="0" smtClean="0">
                <a:ln>
                  <a:noFill/>
                </a:ln>
                <a:solidFill>
                  <a:srgbClr val="111111"/>
                </a:solidFill>
                <a:latin typeface="Times New Roman" pitchFamily="18" charset="0"/>
                <a:ea typeface="Gulim" pitchFamily="34" charset="-127"/>
              </a:rPr>
              <a:t> đề cập đến các hoạt động có sự vận chuyển vật lý trong phân xưởng</a:t>
            </a:r>
            <a:endParaRPr kumimoji="0" lang="en-US" sz="1400" b="0" i="0" u="none" strike="noStrike" cap="none" normalizeH="0" baseline="0" dirty="0" smtClean="0">
              <a:ln>
                <a:noFill/>
              </a:ln>
              <a:solidFill>
                <a:srgbClr val="111111"/>
              </a:solidFill>
              <a:latin typeface="Times New Roman" pitchFamily="18" charset="0"/>
              <a:ea typeface="Gulim" pitchFamily="34" charset="-127"/>
            </a:endParaRPr>
          </a:p>
        </p:txBody>
      </p:sp>
      <p:graphicFrame>
        <p:nvGraphicFramePr>
          <p:cNvPr id="6" name="Diagram 5"/>
          <p:cNvGraphicFramePr/>
          <p:nvPr/>
        </p:nvGraphicFramePr>
        <p:xfrm>
          <a:off x="0" y="1380674"/>
          <a:ext cx="78377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0" hangingPunct="0"/>
            <a:r>
              <a:rPr smtClean="0"/>
              <a:t>Production Order Creation</a:t>
            </a:r>
            <a:endParaRPr lang="en-US" dirty="0"/>
          </a:p>
        </p:txBody>
      </p:sp>
      <p:sp>
        <p:nvSpPr>
          <p:cNvPr id="3" name="Content Placeholder 2"/>
          <p:cNvSpPr>
            <a:spLocks noGrp="1"/>
          </p:cNvSpPr>
          <p:nvPr>
            <p:ph idx="1"/>
          </p:nvPr>
        </p:nvSpPr>
        <p:spPr>
          <a:xfrm>
            <a:off x="1594077" y="1922236"/>
            <a:ext cx="7340600" cy="3673475"/>
          </a:xfrm>
        </p:spPr>
        <p:txBody>
          <a:bodyPr/>
          <a:lstStyle/>
          <a:p>
            <a:pPr>
              <a:tabLst>
                <a:tab pos="1971675" algn="l"/>
              </a:tabLst>
            </a:pPr>
            <a:r>
              <a:rPr lang="en-US" sz="2400" dirty="0" smtClean="0"/>
              <a:t>Production Order is generated by:</a:t>
            </a:r>
          </a:p>
          <a:p>
            <a:pPr lvl="1">
              <a:tabLst>
                <a:tab pos="1971675" algn="l"/>
              </a:tabLst>
            </a:pPr>
            <a:r>
              <a:rPr lang="en-US" sz="2000" dirty="0" smtClean="0"/>
              <a:t>Manually</a:t>
            </a:r>
          </a:p>
          <a:p>
            <a:pPr lvl="1">
              <a:tabLst>
                <a:tab pos="1971675" algn="l"/>
              </a:tabLst>
            </a:pPr>
            <a:r>
              <a:rPr lang="en-US" sz="2000" dirty="0" smtClean="0"/>
              <a:t>Automatic (MRP)</a:t>
            </a:r>
          </a:p>
          <a:p>
            <a:pPr>
              <a:tabLst>
                <a:tab pos="1971675" algn="l"/>
              </a:tabLst>
            </a:pPr>
            <a:r>
              <a:rPr lang="en-US" sz="2400" dirty="0" smtClean="0"/>
              <a:t>Check and change if need</a:t>
            </a:r>
          </a:p>
        </p:txBody>
      </p:sp>
      <p:graphicFrame>
        <p:nvGraphicFramePr>
          <p:cNvPr id="5" name="Diagram 4"/>
          <p:cNvGraphicFramePr/>
          <p:nvPr/>
        </p:nvGraphicFramePr>
        <p:xfrm>
          <a:off x="0" y="1338943"/>
          <a:ext cx="1451429" cy="520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0" hangingPunct="0"/>
            <a:r>
              <a:rPr smtClean="0"/>
              <a:t>Availability Check</a:t>
            </a:r>
            <a:endParaRPr lang="en-US" dirty="0"/>
          </a:p>
        </p:txBody>
      </p:sp>
      <p:sp>
        <p:nvSpPr>
          <p:cNvPr id="3" name="Content Placeholder 2"/>
          <p:cNvSpPr>
            <a:spLocks noGrp="1"/>
          </p:cNvSpPr>
          <p:nvPr>
            <p:ph idx="1"/>
          </p:nvPr>
        </p:nvSpPr>
        <p:spPr>
          <a:xfrm>
            <a:off x="1594077" y="1922236"/>
            <a:ext cx="7340600" cy="3673475"/>
          </a:xfrm>
        </p:spPr>
        <p:txBody>
          <a:bodyPr/>
          <a:lstStyle/>
          <a:p>
            <a:pPr>
              <a:tabLst>
                <a:tab pos="1971675" algn="l"/>
              </a:tabLst>
            </a:pPr>
            <a:r>
              <a:rPr lang="en-US" sz="1800" dirty="0" smtClean="0"/>
              <a:t>Automatic check to determine whether the component, production resource tools, or capacities in an order are available</a:t>
            </a:r>
          </a:p>
          <a:p>
            <a:pPr lvl="1">
              <a:tabLst>
                <a:tab pos="1971675" algn="l"/>
              </a:tabLst>
            </a:pPr>
            <a:r>
              <a:rPr lang="en-US" sz="2400" dirty="0" smtClean="0"/>
              <a:t>Can be automatic or manually executed</a:t>
            </a:r>
          </a:p>
          <a:p>
            <a:pPr lvl="1">
              <a:tabLst>
                <a:tab pos="1971675" algn="l"/>
              </a:tabLst>
            </a:pPr>
            <a:r>
              <a:rPr lang="en-US" sz="2400" dirty="0" smtClean="0"/>
              <a:t>Determines availability on the required date</a:t>
            </a:r>
          </a:p>
          <a:p>
            <a:pPr>
              <a:tabLst>
                <a:tab pos="1971675" algn="l"/>
              </a:tabLst>
            </a:pPr>
            <a:r>
              <a:rPr lang="en-US" sz="1800" dirty="0" smtClean="0"/>
              <a:t>Generates an availability log</a:t>
            </a:r>
          </a:p>
          <a:p>
            <a:pPr lvl="1">
              <a:tabLst>
                <a:tab pos="1971675" algn="l"/>
              </a:tabLst>
            </a:pPr>
            <a:r>
              <a:rPr lang="en-US" sz="2400" dirty="0" smtClean="0"/>
              <a:t>Displays results of the check</a:t>
            </a:r>
          </a:p>
          <a:p>
            <a:pPr lvl="1">
              <a:tabLst>
                <a:tab pos="1971675" algn="l"/>
              </a:tabLst>
            </a:pPr>
            <a:r>
              <a:rPr lang="en-US" sz="2400" dirty="0" smtClean="0"/>
              <a:t>Missing parts list</a:t>
            </a:r>
          </a:p>
          <a:p>
            <a:pPr lvl="1">
              <a:tabLst>
                <a:tab pos="1971675" algn="l"/>
              </a:tabLst>
            </a:pPr>
            <a:r>
              <a:rPr lang="en-US" sz="2400" dirty="0" smtClean="0"/>
              <a:t>Reservations that could not be verified</a:t>
            </a:r>
          </a:p>
        </p:txBody>
      </p:sp>
      <p:graphicFrame>
        <p:nvGraphicFramePr>
          <p:cNvPr id="5" name="Diagram 4"/>
          <p:cNvGraphicFramePr/>
          <p:nvPr/>
        </p:nvGraphicFramePr>
        <p:xfrm>
          <a:off x="0" y="1338943"/>
          <a:ext cx="1451429" cy="520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0" hangingPunct="0"/>
            <a:r>
              <a:rPr smtClean="0"/>
              <a:t>Schedule &amp; Release</a:t>
            </a:r>
            <a:endParaRPr lang="en-US" dirty="0"/>
          </a:p>
        </p:txBody>
      </p:sp>
      <p:sp>
        <p:nvSpPr>
          <p:cNvPr id="3" name="Content Placeholder 2"/>
          <p:cNvSpPr>
            <a:spLocks noGrp="1"/>
          </p:cNvSpPr>
          <p:nvPr>
            <p:ph idx="1"/>
          </p:nvPr>
        </p:nvSpPr>
        <p:spPr>
          <a:xfrm>
            <a:off x="1594077" y="1922236"/>
            <a:ext cx="7340600" cy="3673475"/>
          </a:xfrm>
        </p:spPr>
        <p:txBody>
          <a:bodyPr/>
          <a:lstStyle/>
          <a:p>
            <a:pPr>
              <a:tabLst>
                <a:tab pos="1971675" algn="l"/>
              </a:tabLst>
            </a:pPr>
            <a:r>
              <a:rPr lang="en-US" sz="1800" dirty="0" smtClean="0"/>
              <a:t>The time between scheduling and releasing an order is used for company checks and any preparation needed for the processing of the order</a:t>
            </a:r>
          </a:p>
          <a:p>
            <a:pPr>
              <a:tabLst>
                <a:tab pos="1971675" algn="l"/>
              </a:tabLst>
            </a:pPr>
            <a:r>
              <a:rPr lang="en-US" sz="1800" dirty="0" smtClean="0"/>
              <a:t>Once an order has been released it is ready for execution, we can at this time</a:t>
            </a:r>
          </a:p>
          <a:p>
            <a:pPr lvl="1">
              <a:tabLst>
                <a:tab pos="1971675" algn="l"/>
              </a:tabLst>
            </a:pPr>
            <a:r>
              <a:rPr lang="en-US" sz="2400" dirty="0" smtClean="0"/>
              <a:t>Print shop floor documents</a:t>
            </a:r>
          </a:p>
          <a:p>
            <a:pPr lvl="1">
              <a:tabLst>
                <a:tab pos="1971675" algn="l"/>
              </a:tabLst>
            </a:pPr>
            <a:r>
              <a:rPr lang="en-US" sz="2400" dirty="0" smtClean="0"/>
              <a:t>Execute goods movements</a:t>
            </a:r>
          </a:p>
          <a:p>
            <a:pPr lvl="1">
              <a:tabLst>
                <a:tab pos="1971675" algn="l"/>
              </a:tabLst>
            </a:pPr>
            <a:r>
              <a:rPr lang="en-US" sz="2400" dirty="0" smtClean="0"/>
              <a:t>Accept confirmations against the order</a:t>
            </a:r>
          </a:p>
          <a:p>
            <a:endParaRPr lang="en-US" sz="1800" dirty="0"/>
          </a:p>
        </p:txBody>
      </p:sp>
      <p:graphicFrame>
        <p:nvGraphicFramePr>
          <p:cNvPr id="5" name="Diagram 4"/>
          <p:cNvGraphicFramePr/>
          <p:nvPr/>
        </p:nvGraphicFramePr>
        <p:xfrm>
          <a:off x="0" y="1338943"/>
          <a:ext cx="1451429" cy="520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0" hangingPunct="0"/>
            <a:r>
              <a:rPr sz="3200" smtClean="0"/>
              <a:t>Shop Floor Documents</a:t>
            </a:r>
            <a:endParaRPr lang="en-US" dirty="0"/>
          </a:p>
        </p:txBody>
      </p:sp>
      <p:sp>
        <p:nvSpPr>
          <p:cNvPr id="3" name="Content Placeholder 2"/>
          <p:cNvSpPr>
            <a:spLocks noGrp="1"/>
          </p:cNvSpPr>
          <p:nvPr>
            <p:ph idx="1"/>
          </p:nvPr>
        </p:nvSpPr>
        <p:spPr>
          <a:xfrm>
            <a:off x="1594077" y="1922236"/>
            <a:ext cx="7340600" cy="3673475"/>
          </a:xfrm>
        </p:spPr>
        <p:txBody>
          <a:bodyPr/>
          <a:lstStyle/>
          <a:p>
            <a:pPr>
              <a:tabLst>
                <a:tab pos="1971675" algn="l"/>
              </a:tabLst>
            </a:pPr>
            <a:r>
              <a:rPr lang="en-US" sz="1800" dirty="0" smtClean="0"/>
              <a:t>Shop Floor Documents are printed upon release of the Production Order, examples would be:</a:t>
            </a:r>
          </a:p>
          <a:p>
            <a:pPr lvl="1">
              <a:tabLst>
                <a:tab pos="1971675" algn="l"/>
              </a:tabLst>
            </a:pPr>
            <a:r>
              <a:rPr lang="en-US" sz="2400" dirty="0" smtClean="0"/>
              <a:t>Component-based Lists</a:t>
            </a:r>
          </a:p>
          <a:p>
            <a:pPr lvl="2">
              <a:tabLst>
                <a:tab pos="1971675" algn="l"/>
              </a:tabLst>
            </a:pPr>
            <a:r>
              <a:rPr lang="en-US" sz="1400" dirty="0" smtClean="0"/>
              <a:t>Material Withdrawal Slips, Pull List (consumption list)</a:t>
            </a:r>
          </a:p>
          <a:p>
            <a:pPr lvl="1">
              <a:tabLst>
                <a:tab pos="1971675" algn="l"/>
              </a:tabLst>
            </a:pPr>
            <a:r>
              <a:rPr lang="en-US" sz="2400" dirty="0" smtClean="0"/>
              <a:t>Operation-based Lists</a:t>
            </a:r>
          </a:p>
          <a:p>
            <a:pPr lvl="2">
              <a:tabLst>
                <a:tab pos="1971675" algn="l"/>
              </a:tabLst>
            </a:pPr>
            <a:r>
              <a:rPr lang="en-US" sz="1400" dirty="0" smtClean="0"/>
              <a:t>Time Tickets, Confirmation Slips</a:t>
            </a:r>
          </a:p>
          <a:p>
            <a:pPr lvl="2">
              <a:tabLst>
                <a:tab pos="1971675" algn="l"/>
              </a:tabLst>
            </a:pPr>
            <a:endParaRPr lang="en-US" sz="1400" dirty="0" smtClean="0"/>
          </a:p>
          <a:p>
            <a:pPr>
              <a:tabLst>
                <a:tab pos="1971675" algn="l"/>
              </a:tabLst>
            </a:pPr>
            <a:endParaRPr lang="en-US" sz="1800" dirty="0" smtClean="0"/>
          </a:p>
        </p:txBody>
      </p:sp>
      <p:graphicFrame>
        <p:nvGraphicFramePr>
          <p:cNvPr id="5" name="Diagram 4"/>
          <p:cNvGraphicFramePr/>
          <p:nvPr/>
        </p:nvGraphicFramePr>
        <p:xfrm>
          <a:off x="0" y="1338943"/>
          <a:ext cx="1451429" cy="520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0" hangingPunct="0"/>
            <a:r>
              <a:rPr sz="3200" smtClean="0"/>
              <a:t>Material Withdrawal</a:t>
            </a:r>
            <a:endParaRPr lang="en-US" dirty="0"/>
          </a:p>
        </p:txBody>
      </p:sp>
      <p:sp>
        <p:nvSpPr>
          <p:cNvPr id="3" name="Content Placeholder 2"/>
          <p:cNvSpPr>
            <a:spLocks noGrp="1"/>
          </p:cNvSpPr>
          <p:nvPr>
            <p:ph idx="1"/>
          </p:nvPr>
        </p:nvSpPr>
        <p:spPr>
          <a:xfrm>
            <a:off x="1594077" y="1922236"/>
            <a:ext cx="7340600" cy="3673475"/>
          </a:xfrm>
        </p:spPr>
        <p:txBody>
          <a:bodyPr/>
          <a:lstStyle/>
          <a:p>
            <a:pPr>
              <a:tabLst>
                <a:tab pos="1971675" algn="l"/>
              </a:tabLst>
            </a:pPr>
            <a:r>
              <a:rPr lang="en-US" sz="1600" dirty="0" smtClean="0"/>
              <a:t>When a production order is created it references a BOM to determine the necessary components to produce the material.</a:t>
            </a:r>
          </a:p>
          <a:p>
            <a:pPr>
              <a:tabLst>
                <a:tab pos="1971675" algn="l"/>
              </a:tabLst>
            </a:pPr>
            <a:r>
              <a:rPr lang="en-US" sz="1600" dirty="0" smtClean="0"/>
              <a:t>It then places a reservation on each of the components. </a:t>
            </a:r>
          </a:p>
          <a:p>
            <a:pPr>
              <a:tabLst>
                <a:tab pos="1971675" algn="l"/>
              </a:tabLst>
            </a:pPr>
            <a:r>
              <a:rPr lang="en-US" sz="1600" dirty="0" smtClean="0"/>
              <a:t>Upon release of the order (or operation) you can withdraw the reserved materials from inventory</a:t>
            </a:r>
          </a:p>
          <a:p>
            <a:pPr lvl="1">
              <a:tabLst>
                <a:tab pos="1971675" algn="l"/>
              </a:tabLst>
            </a:pPr>
            <a:r>
              <a:rPr lang="en-US" sz="2000" dirty="0" smtClean="0"/>
              <a:t>Reservation is updated</a:t>
            </a:r>
          </a:p>
          <a:p>
            <a:pPr lvl="1">
              <a:tabLst>
                <a:tab pos="1971675" algn="l"/>
              </a:tabLst>
            </a:pPr>
            <a:r>
              <a:rPr lang="en-US" sz="2000" dirty="0" smtClean="0"/>
              <a:t>Inventory is updated</a:t>
            </a:r>
          </a:p>
          <a:p>
            <a:pPr lvl="1">
              <a:tabLst>
                <a:tab pos="1971675" algn="l"/>
              </a:tabLst>
            </a:pPr>
            <a:r>
              <a:rPr lang="en-US" sz="2000" dirty="0" smtClean="0"/>
              <a:t>Costs are assigned to the order as actual costs</a:t>
            </a:r>
          </a:p>
        </p:txBody>
      </p:sp>
      <p:graphicFrame>
        <p:nvGraphicFramePr>
          <p:cNvPr id="5" name="Diagram 4"/>
          <p:cNvGraphicFramePr/>
          <p:nvPr/>
        </p:nvGraphicFramePr>
        <p:xfrm>
          <a:off x="0" y="1338943"/>
          <a:ext cx="1451429" cy="520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0" hangingPunct="0"/>
            <a:r>
              <a:rPr sz="3200" smtClean="0"/>
              <a:t>Confirmation</a:t>
            </a:r>
            <a:endParaRPr lang="en-US" dirty="0"/>
          </a:p>
        </p:txBody>
      </p:sp>
      <p:sp>
        <p:nvSpPr>
          <p:cNvPr id="5" name="Content Placeholder 4"/>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1250590" y="1676626"/>
            <a:ext cx="7893410" cy="4840288"/>
          </a:xfrm>
          <a:prstGeom prst="rect">
            <a:avLst/>
          </a:prstGeom>
          <a:noFill/>
          <a:ln w="9525">
            <a:noFill/>
            <a:miter lim="800000"/>
            <a:headEnd/>
            <a:tailEnd/>
          </a:ln>
          <a:effectLst/>
        </p:spPr>
      </p:pic>
      <p:graphicFrame>
        <p:nvGraphicFramePr>
          <p:cNvPr id="6" name="Diagram 5"/>
          <p:cNvGraphicFramePr/>
          <p:nvPr/>
        </p:nvGraphicFramePr>
        <p:xfrm>
          <a:off x="0" y="1338943"/>
          <a:ext cx="1451429" cy="5206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0" hangingPunct="0"/>
            <a:r>
              <a:rPr sz="3200" smtClean="0"/>
              <a:t>Impacts of Confirmation</a:t>
            </a:r>
            <a:endParaRPr lang="en-US" dirty="0"/>
          </a:p>
        </p:txBody>
      </p:sp>
      <p:sp>
        <p:nvSpPr>
          <p:cNvPr id="5" name="Content Placeholder 4"/>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srcRect/>
          <a:stretch>
            <a:fillRect/>
          </a:stretch>
        </p:blipFill>
        <p:spPr bwMode="auto">
          <a:xfrm>
            <a:off x="1938110" y="1540102"/>
            <a:ext cx="5413374" cy="4773612"/>
          </a:xfrm>
          <a:prstGeom prst="rect">
            <a:avLst/>
          </a:prstGeom>
          <a:noFill/>
          <a:ln w="9525">
            <a:noFill/>
            <a:miter lim="800000"/>
            <a:headEnd/>
            <a:tailEnd/>
          </a:ln>
          <a:effectLst/>
        </p:spPr>
      </p:pic>
      <p:graphicFrame>
        <p:nvGraphicFramePr>
          <p:cNvPr id="6" name="Diagram 5"/>
          <p:cNvGraphicFramePr/>
          <p:nvPr/>
        </p:nvGraphicFramePr>
        <p:xfrm>
          <a:off x="0" y="1338943"/>
          <a:ext cx="1451429" cy="5206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Goods Receipt</a:t>
            </a:r>
            <a:endParaRPr lang="en-US" dirty="0"/>
          </a:p>
        </p:txBody>
      </p:sp>
      <p:sp>
        <p:nvSpPr>
          <p:cNvPr id="3" name="Content Placeholder 2"/>
          <p:cNvSpPr>
            <a:spLocks noGrp="1"/>
          </p:cNvSpPr>
          <p:nvPr>
            <p:ph idx="1"/>
          </p:nvPr>
        </p:nvSpPr>
        <p:spPr>
          <a:xfrm>
            <a:off x="1376363" y="1922235"/>
            <a:ext cx="7340600" cy="3970565"/>
          </a:xfrm>
        </p:spPr>
        <p:txBody>
          <a:bodyPr/>
          <a:lstStyle/>
          <a:p>
            <a:pPr>
              <a:tabLst>
                <a:tab pos="1971675" algn="l"/>
              </a:tabLst>
            </a:pPr>
            <a:r>
              <a:rPr lang="en-US" dirty="0" smtClean="0"/>
              <a:t>Acceptance of the confirmed quantity of output from the production order into stock</a:t>
            </a:r>
          </a:p>
          <a:p>
            <a:pPr lvl="1">
              <a:tabLst>
                <a:tab pos="1971675" algn="l"/>
              </a:tabLst>
            </a:pPr>
            <a:r>
              <a:rPr lang="en-US" dirty="0" smtClean="0"/>
              <a:t>Effects of the Goods Receipt</a:t>
            </a:r>
          </a:p>
          <a:p>
            <a:pPr lvl="2">
              <a:tabLst>
                <a:tab pos="1971675" algn="l"/>
              </a:tabLst>
            </a:pPr>
            <a:r>
              <a:rPr lang="en-US" dirty="0" smtClean="0"/>
              <a:t>Updates stock quantity</a:t>
            </a:r>
          </a:p>
          <a:p>
            <a:pPr lvl="2">
              <a:tabLst>
                <a:tab pos="1971675" algn="l"/>
              </a:tabLst>
            </a:pPr>
            <a:r>
              <a:rPr lang="en-US" dirty="0" smtClean="0"/>
              <a:t>Updates stock value</a:t>
            </a:r>
          </a:p>
          <a:p>
            <a:pPr lvl="2">
              <a:tabLst>
                <a:tab pos="1971675" algn="l"/>
              </a:tabLst>
            </a:pPr>
            <a:r>
              <a:rPr lang="en-US" dirty="0" smtClean="0"/>
              <a:t>Price stored for future valuation changes</a:t>
            </a:r>
          </a:p>
          <a:p>
            <a:pPr lvl="2">
              <a:tabLst>
                <a:tab pos="1971675" algn="l"/>
              </a:tabLst>
            </a:pPr>
            <a:r>
              <a:rPr lang="en-US" dirty="0" smtClean="0"/>
              <a:t>Production order is updated</a:t>
            </a:r>
          </a:p>
          <a:p>
            <a:endParaRPr lang="en-US" dirty="0"/>
          </a:p>
        </p:txBody>
      </p:sp>
      <p:graphicFrame>
        <p:nvGraphicFramePr>
          <p:cNvPr id="5" name="Diagram 4"/>
          <p:cNvGraphicFramePr/>
          <p:nvPr/>
        </p:nvGraphicFramePr>
        <p:xfrm>
          <a:off x="0" y="1338943"/>
          <a:ext cx="1451429" cy="520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0" hangingPunct="0"/>
            <a:r>
              <a:rPr sz="3200" smtClean="0"/>
              <a:t>Production Order Goods Movement</a:t>
            </a:r>
            <a:endParaRPr lang="en-US" dirty="0"/>
          </a:p>
        </p:txBody>
      </p:sp>
      <p:sp>
        <p:nvSpPr>
          <p:cNvPr id="5" name="Content Placeholder 4"/>
          <p:cNvSpPr>
            <a:spLocks noGrp="1"/>
          </p:cNvSpPr>
          <p:nvPr>
            <p:ph idx="1"/>
          </p:nvPr>
        </p:nvSpPr>
        <p:spPr/>
        <p:txBody>
          <a:bodyPr/>
          <a:lstStyle/>
          <a:p>
            <a:endParaRPr lang="en-US"/>
          </a:p>
        </p:txBody>
      </p:sp>
      <p:pic>
        <p:nvPicPr>
          <p:cNvPr id="9219" name="Picture 3"/>
          <p:cNvPicPr>
            <a:picLocks noChangeAspect="1" noChangeArrowheads="1"/>
          </p:cNvPicPr>
          <p:nvPr/>
        </p:nvPicPr>
        <p:blipFill>
          <a:blip r:embed="rId2"/>
          <a:srcRect/>
          <a:stretch>
            <a:fillRect/>
          </a:stretch>
        </p:blipFill>
        <p:spPr bwMode="auto">
          <a:xfrm>
            <a:off x="1411287" y="1949450"/>
            <a:ext cx="7732713" cy="3771900"/>
          </a:xfrm>
          <a:prstGeom prst="rect">
            <a:avLst/>
          </a:prstGeom>
          <a:noFill/>
          <a:ln w="9525">
            <a:noFill/>
            <a:miter lim="800000"/>
            <a:headEnd/>
            <a:tailEnd/>
          </a:ln>
          <a:effectLst/>
        </p:spPr>
      </p:pic>
      <p:graphicFrame>
        <p:nvGraphicFramePr>
          <p:cNvPr id="6" name="Diagram 5"/>
          <p:cNvGraphicFramePr/>
          <p:nvPr/>
        </p:nvGraphicFramePr>
        <p:xfrm>
          <a:off x="0" y="1338943"/>
          <a:ext cx="1451429" cy="5206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Order Settlement</a:t>
            </a:r>
            <a:endParaRPr lang="en-US" dirty="0"/>
          </a:p>
        </p:txBody>
      </p:sp>
      <p:sp>
        <p:nvSpPr>
          <p:cNvPr id="3" name="Content Placeholder 2"/>
          <p:cNvSpPr>
            <a:spLocks noGrp="1"/>
          </p:cNvSpPr>
          <p:nvPr>
            <p:ph idx="1"/>
          </p:nvPr>
        </p:nvSpPr>
        <p:spPr>
          <a:xfrm>
            <a:off x="1376363" y="1922235"/>
            <a:ext cx="7340600" cy="3970565"/>
          </a:xfrm>
        </p:spPr>
        <p:txBody>
          <a:bodyPr/>
          <a:lstStyle/>
          <a:p>
            <a:pPr>
              <a:lnSpc>
                <a:spcPct val="90000"/>
              </a:lnSpc>
              <a:tabLst>
                <a:tab pos="1971675" algn="l"/>
              </a:tabLst>
            </a:pPr>
            <a:r>
              <a:rPr lang="en-US" dirty="0" smtClean="0"/>
              <a:t>Consists of settling the actual costs incurred in the order to one or more receiver cost objects</a:t>
            </a:r>
          </a:p>
          <a:p>
            <a:pPr lvl="1">
              <a:lnSpc>
                <a:spcPct val="90000"/>
              </a:lnSpc>
              <a:tabLst>
                <a:tab pos="1971675" algn="l"/>
              </a:tabLst>
            </a:pPr>
            <a:r>
              <a:rPr lang="en-US" sz="2000" dirty="0" smtClean="0"/>
              <a:t>Receivers could include:  a material, a cost center, an internal order, a sales order, a project,  a network, a fixed asset</a:t>
            </a:r>
          </a:p>
          <a:p>
            <a:pPr>
              <a:lnSpc>
                <a:spcPct val="90000"/>
              </a:lnSpc>
              <a:tabLst>
                <a:tab pos="1971675" algn="l"/>
              </a:tabLst>
            </a:pPr>
            <a:r>
              <a:rPr lang="en-US" dirty="0" smtClean="0"/>
              <a:t>Purpose : Calculate cost of Good Sold – Basic for profit and lost calculation</a:t>
            </a:r>
          </a:p>
        </p:txBody>
      </p:sp>
      <p:graphicFrame>
        <p:nvGraphicFramePr>
          <p:cNvPr id="5" name="Diagram 4"/>
          <p:cNvGraphicFramePr/>
          <p:nvPr/>
        </p:nvGraphicFramePr>
        <p:xfrm>
          <a:off x="0" y="1338943"/>
          <a:ext cx="1451429" cy="520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Diagram 40"/>
          <p:cNvGraphicFramePr/>
          <p:nvPr/>
        </p:nvGraphicFramePr>
        <p:xfrm>
          <a:off x="1" y="292102"/>
          <a:ext cx="78377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1" name="Picture 3"/>
          <p:cNvPicPr>
            <a:picLocks noChangeAspect="1" noChangeArrowheads="1"/>
          </p:cNvPicPr>
          <p:nvPr/>
        </p:nvPicPr>
        <p:blipFill>
          <a:blip r:embed="rId7"/>
          <a:srcRect/>
          <a:stretch>
            <a:fillRect/>
          </a:stretch>
        </p:blipFill>
        <p:spPr bwMode="auto">
          <a:xfrm>
            <a:off x="0" y="3135766"/>
            <a:ext cx="2695575" cy="3286125"/>
          </a:xfrm>
          <a:prstGeom prst="rect">
            <a:avLst/>
          </a:prstGeom>
          <a:noFill/>
          <a:ln w="9525">
            <a:noFill/>
            <a:miter lim="800000"/>
            <a:headEnd/>
            <a:tailEnd/>
          </a:ln>
          <a:effectLst/>
        </p:spPr>
      </p:pic>
      <p:sp>
        <p:nvSpPr>
          <p:cNvPr id="2" name="Title 1"/>
          <p:cNvSpPr>
            <a:spLocks noGrp="1"/>
          </p:cNvSpPr>
          <p:nvPr>
            <p:ph type="title"/>
          </p:nvPr>
        </p:nvSpPr>
        <p:spPr>
          <a:xfrm>
            <a:off x="832757" y="348343"/>
            <a:ext cx="8311243" cy="864734"/>
          </a:xfrm>
        </p:spPr>
        <p:txBody>
          <a:bodyPr>
            <a:noAutofit/>
          </a:bodyPr>
          <a:lstStyle/>
          <a:p>
            <a:r>
              <a:rPr sz="2400" smtClean="0"/>
              <a:t>Functions of Production Planning &amp; Detail Scheduling System in SAP Reality</a:t>
            </a:r>
            <a:endParaRPr lang="en-US" sz="2400" dirty="0"/>
          </a:p>
        </p:txBody>
      </p:sp>
      <p:sp>
        <p:nvSpPr>
          <p:cNvPr id="5" name="Rectangle 4"/>
          <p:cNvSpPr>
            <a:spLocks noChangeArrowheads="1"/>
          </p:cNvSpPr>
          <p:nvPr/>
        </p:nvSpPr>
        <p:spPr bwMode="auto">
          <a:xfrm>
            <a:off x="2851832" y="4962071"/>
            <a:ext cx="6248400" cy="1371600"/>
          </a:xfrm>
          <a:prstGeom prst="rect">
            <a:avLst/>
          </a:prstGeom>
          <a:solidFill>
            <a:srgbClr val="C0C0C0"/>
          </a:solidFill>
          <a:ln w="9525">
            <a:solidFill>
              <a:srgbClr val="000000"/>
            </a:solidFill>
            <a:miter lim="800000"/>
            <a:headEnd/>
            <a:tailEnd/>
          </a:ln>
        </p:spPr>
        <p:txBody>
          <a:bodyPr wrap="none" anchor="ctr"/>
          <a:lstStyle/>
          <a:p>
            <a:endParaRPr lang="de-DE" sz="2800"/>
          </a:p>
        </p:txBody>
      </p:sp>
      <p:sp>
        <p:nvSpPr>
          <p:cNvPr id="6" name="Rectangle 5"/>
          <p:cNvSpPr>
            <a:spLocks noChangeArrowheads="1"/>
          </p:cNvSpPr>
          <p:nvPr/>
        </p:nvSpPr>
        <p:spPr bwMode="auto">
          <a:xfrm>
            <a:off x="2851832" y="3514271"/>
            <a:ext cx="6248400" cy="1371600"/>
          </a:xfrm>
          <a:prstGeom prst="rect">
            <a:avLst/>
          </a:prstGeom>
          <a:solidFill>
            <a:srgbClr val="C0C0C0"/>
          </a:solidFill>
          <a:ln w="9525">
            <a:solidFill>
              <a:srgbClr val="000000"/>
            </a:solidFill>
            <a:miter lim="800000"/>
            <a:headEnd/>
            <a:tailEnd/>
          </a:ln>
        </p:spPr>
        <p:txBody>
          <a:bodyPr wrap="none" anchor="ctr"/>
          <a:lstStyle/>
          <a:p>
            <a:endParaRPr lang="de-DE" sz="2800"/>
          </a:p>
        </p:txBody>
      </p:sp>
      <p:sp>
        <p:nvSpPr>
          <p:cNvPr id="7" name="Rectangle 6"/>
          <p:cNvSpPr>
            <a:spLocks noChangeArrowheads="1"/>
          </p:cNvSpPr>
          <p:nvPr/>
        </p:nvSpPr>
        <p:spPr bwMode="auto">
          <a:xfrm>
            <a:off x="2851832" y="1304471"/>
            <a:ext cx="6248400" cy="1447800"/>
          </a:xfrm>
          <a:prstGeom prst="rect">
            <a:avLst/>
          </a:prstGeom>
          <a:solidFill>
            <a:srgbClr val="C0C0C0"/>
          </a:solidFill>
          <a:ln w="9525">
            <a:solidFill>
              <a:srgbClr val="000000"/>
            </a:solidFill>
            <a:miter lim="800000"/>
            <a:headEnd/>
            <a:tailEnd/>
          </a:ln>
        </p:spPr>
        <p:txBody>
          <a:bodyPr wrap="none" anchor="ctr"/>
          <a:lstStyle/>
          <a:p>
            <a:endParaRPr lang="de-DE" sz="2800"/>
          </a:p>
        </p:txBody>
      </p:sp>
      <p:sp>
        <p:nvSpPr>
          <p:cNvPr id="8" name="AutoShape 7"/>
          <p:cNvSpPr>
            <a:spLocks noChangeArrowheads="1"/>
          </p:cNvSpPr>
          <p:nvPr/>
        </p:nvSpPr>
        <p:spPr bwMode="auto">
          <a:xfrm>
            <a:off x="5061632" y="2904671"/>
            <a:ext cx="1676400" cy="492125"/>
          </a:xfrm>
          <a:prstGeom prst="roundRect">
            <a:avLst>
              <a:gd name="adj" fmla="val 16667"/>
            </a:avLst>
          </a:prstGeom>
          <a:solidFill>
            <a:srgbClr val="B2E6B2"/>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Demand</a:t>
            </a:r>
            <a:br>
              <a:rPr lang="en-US">
                <a:solidFill>
                  <a:srgbClr val="000000"/>
                </a:solidFill>
              </a:rPr>
            </a:br>
            <a:r>
              <a:rPr lang="en-US">
                <a:solidFill>
                  <a:srgbClr val="000000"/>
                </a:solidFill>
              </a:rPr>
              <a:t>Management</a:t>
            </a:r>
          </a:p>
        </p:txBody>
      </p:sp>
      <p:sp>
        <p:nvSpPr>
          <p:cNvPr id="9" name="AutoShape 8"/>
          <p:cNvSpPr>
            <a:spLocks noChangeArrowheads="1"/>
          </p:cNvSpPr>
          <p:nvPr/>
        </p:nvSpPr>
        <p:spPr bwMode="auto">
          <a:xfrm>
            <a:off x="5061632" y="1456871"/>
            <a:ext cx="1676400" cy="492125"/>
          </a:xfrm>
          <a:prstGeom prst="roundRect">
            <a:avLst>
              <a:gd name="adj" fmla="val 16667"/>
            </a:avLst>
          </a:prstGeom>
          <a:solidFill>
            <a:schemeClr val="accent1"/>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dirty="0">
                <a:solidFill>
                  <a:srgbClr val="000000"/>
                </a:solidFill>
              </a:rPr>
              <a:t>Forecasting</a:t>
            </a:r>
          </a:p>
        </p:txBody>
      </p:sp>
      <p:sp>
        <p:nvSpPr>
          <p:cNvPr id="10" name="AutoShape 9"/>
          <p:cNvSpPr>
            <a:spLocks noChangeArrowheads="1"/>
          </p:cNvSpPr>
          <p:nvPr/>
        </p:nvSpPr>
        <p:spPr bwMode="auto">
          <a:xfrm>
            <a:off x="5061632" y="2142671"/>
            <a:ext cx="1676400" cy="492125"/>
          </a:xfrm>
          <a:prstGeom prst="roundRect">
            <a:avLst>
              <a:gd name="adj" fmla="val 16667"/>
            </a:avLst>
          </a:prstGeom>
          <a:solidFill>
            <a:schemeClr val="accent1"/>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dirty="0">
                <a:solidFill>
                  <a:srgbClr val="000000"/>
                </a:solidFill>
              </a:rPr>
              <a:t>Sales &amp; Operations</a:t>
            </a:r>
            <a:br>
              <a:rPr lang="en-US" dirty="0">
                <a:solidFill>
                  <a:srgbClr val="000000"/>
                </a:solidFill>
              </a:rPr>
            </a:br>
            <a:r>
              <a:rPr lang="en-US" dirty="0">
                <a:solidFill>
                  <a:srgbClr val="000000"/>
                </a:solidFill>
              </a:rPr>
              <a:t>Planning</a:t>
            </a:r>
          </a:p>
        </p:txBody>
      </p:sp>
      <p:sp>
        <p:nvSpPr>
          <p:cNvPr id="11" name="AutoShape 10"/>
          <p:cNvSpPr>
            <a:spLocks noChangeArrowheads="1"/>
          </p:cNvSpPr>
          <p:nvPr/>
        </p:nvSpPr>
        <p:spPr bwMode="auto">
          <a:xfrm>
            <a:off x="3309032" y="1456871"/>
            <a:ext cx="1573212" cy="490538"/>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p>
            <a:pPr algn="ctr" eaLnBrk="0" hangingPunct="0">
              <a:spcBef>
                <a:spcPct val="50000"/>
              </a:spcBef>
              <a:buClrTx/>
              <a:buFontTx/>
              <a:buNone/>
            </a:pPr>
            <a:r>
              <a:rPr lang="en-US" sz="1400">
                <a:solidFill>
                  <a:srgbClr val="FFFFFF"/>
                </a:solidFill>
              </a:rPr>
              <a:t>SIS</a:t>
            </a:r>
          </a:p>
        </p:txBody>
      </p:sp>
      <p:sp>
        <p:nvSpPr>
          <p:cNvPr id="12" name="AutoShape 11"/>
          <p:cNvSpPr>
            <a:spLocks noChangeArrowheads="1"/>
          </p:cNvSpPr>
          <p:nvPr/>
        </p:nvSpPr>
        <p:spPr bwMode="auto">
          <a:xfrm>
            <a:off x="6966632" y="1456871"/>
            <a:ext cx="1573212" cy="492125"/>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p>
            <a:pPr algn="ctr" eaLnBrk="0" hangingPunct="0">
              <a:spcBef>
                <a:spcPct val="50000"/>
              </a:spcBef>
              <a:buClrTx/>
              <a:buFontTx/>
              <a:buNone/>
            </a:pPr>
            <a:r>
              <a:rPr lang="en-US" sz="1400">
                <a:solidFill>
                  <a:srgbClr val="FFFFFF"/>
                </a:solidFill>
              </a:rPr>
              <a:t>CO/PA</a:t>
            </a:r>
          </a:p>
        </p:txBody>
      </p:sp>
      <p:sp>
        <p:nvSpPr>
          <p:cNvPr id="13" name="AutoShape 12"/>
          <p:cNvSpPr>
            <a:spLocks noChangeArrowheads="1"/>
          </p:cNvSpPr>
          <p:nvPr/>
        </p:nvSpPr>
        <p:spPr bwMode="auto">
          <a:xfrm>
            <a:off x="5061632" y="3648527"/>
            <a:ext cx="1676400" cy="492125"/>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MPS</a:t>
            </a:r>
          </a:p>
        </p:txBody>
      </p:sp>
      <p:sp>
        <p:nvSpPr>
          <p:cNvPr id="14" name="AutoShape 13"/>
          <p:cNvSpPr>
            <a:spLocks noChangeArrowheads="1"/>
          </p:cNvSpPr>
          <p:nvPr/>
        </p:nvSpPr>
        <p:spPr bwMode="auto">
          <a:xfrm>
            <a:off x="5061632" y="4276271"/>
            <a:ext cx="1676400" cy="492125"/>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MRP</a:t>
            </a:r>
          </a:p>
        </p:txBody>
      </p:sp>
      <p:sp>
        <p:nvSpPr>
          <p:cNvPr id="15" name="Oval 14"/>
          <p:cNvSpPr>
            <a:spLocks noChangeArrowheads="1"/>
          </p:cNvSpPr>
          <p:nvPr/>
        </p:nvSpPr>
        <p:spPr bwMode="auto">
          <a:xfrm>
            <a:off x="3461432" y="5038271"/>
            <a:ext cx="1600200" cy="561975"/>
          </a:xfrm>
          <a:prstGeom prst="ellipse">
            <a:avLst/>
          </a:prstGeom>
          <a:solidFill>
            <a:srgbClr val="FCEB6A"/>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Manufacturing</a:t>
            </a:r>
            <a:br>
              <a:rPr lang="en-US">
                <a:solidFill>
                  <a:srgbClr val="000000"/>
                </a:solidFill>
              </a:rPr>
            </a:br>
            <a:r>
              <a:rPr lang="en-US">
                <a:solidFill>
                  <a:srgbClr val="000000"/>
                </a:solidFill>
              </a:rPr>
              <a:t>Execution</a:t>
            </a:r>
          </a:p>
        </p:txBody>
      </p:sp>
      <p:sp>
        <p:nvSpPr>
          <p:cNvPr id="16" name="Oval 15"/>
          <p:cNvSpPr>
            <a:spLocks noChangeArrowheads="1"/>
          </p:cNvSpPr>
          <p:nvPr/>
        </p:nvSpPr>
        <p:spPr bwMode="auto">
          <a:xfrm>
            <a:off x="3461432" y="5724071"/>
            <a:ext cx="1600200" cy="561975"/>
          </a:xfrm>
          <a:prstGeom prst="ellipse">
            <a:avLst/>
          </a:prstGeom>
          <a:solidFill>
            <a:srgbClr val="FCEB6A"/>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Order</a:t>
            </a:r>
            <a:br>
              <a:rPr lang="en-US">
                <a:solidFill>
                  <a:srgbClr val="000000"/>
                </a:solidFill>
              </a:rPr>
            </a:br>
            <a:r>
              <a:rPr lang="en-US">
                <a:solidFill>
                  <a:srgbClr val="000000"/>
                </a:solidFill>
              </a:rPr>
              <a:t>Settlement</a:t>
            </a:r>
          </a:p>
        </p:txBody>
      </p:sp>
      <p:sp>
        <p:nvSpPr>
          <p:cNvPr id="17" name="Oval 16"/>
          <p:cNvSpPr>
            <a:spLocks noChangeArrowheads="1"/>
          </p:cNvSpPr>
          <p:nvPr/>
        </p:nvSpPr>
        <p:spPr bwMode="auto">
          <a:xfrm>
            <a:off x="6814232" y="5038271"/>
            <a:ext cx="1600200" cy="561975"/>
          </a:xfrm>
          <a:prstGeom prst="ellipse">
            <a:avLst/>
          </a:prstGeom>
          <a:solidFill>
            <a:srgbClr val="666666"/>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Procurement</a:t>
            </a:r>
            <a:br>
              <a:rPr lang="en-US">
                <a:solidFill>
                  <a:srgbClr val="000000"/>
                </a:solidFill>
              </a:rPr>
            </a:br>
            <a:r>
              <a:rPr lang="en-US">
                <a:solidFill>
                  <a:srgbClr val="000000"/>
                </a:solidFill>
              </a:rPr>
              <a:t>Process</a:t>
            </a:r>
          </a:p>
        </p:txBody>
      </p:sp>
      <p:sp>
        <p:nvSpPr>
          <p:cNvPr id="18" name="Text Box 17"/>
          <p:cNvSpPr txBox="1">
            <a:spLocks noChangeArrowheads="1"/>
          </p:cNvSpPr>
          <p:nvPr/>
        </p:nvSpPr>
        <p:spPr bwMode="auto">
          <a:xfrm>
            <a:off x="6807203" y="2422071"/>
            <a:ext cx="2331129" cy="369332"/>
          </a:xfrm>
          <a:prstGeom prst="rect">
            <a:avLst/>
          </a:prstGeom>
          <a:noFill/>
          <a:ln w="9525">
            <a:noFill/>
            <a:miter lim="800000"/>
            <a:headEnd/>
            <a:tailEnd/>
          </a:ln>
        </p:spPr>
        <p:txBody>
          <a:bodyPr wrap="square">
            <a:spAutoFit/>
          </a:bodyPr>
          <a:lstStyle/>
          <a:p>
            <a:pPr algn="r">
              <a:spcBef>
                <a:spcPct val="50000"/>
              </a:spcBef>
              <a:buClrTx/>
              <a:buFontTx/>
              <a:buNone/>
            </a:pPr>
            <a:r>
              <a:rPr lang="en-US" sz="1800" b="1" dirty="0">
                <a:solidFill>
                  <a:srgbClr val="000000"/>
                </a:solidFill>
              </a:rPr>
              <a:t>Strategic Planning</a:t>
            </a:r>
          </a:p>
        </p:txBody>
      </p:sp>
      <p:sp>
        <p:nvSpPr>
          <p:cNvPr id="19" name="Text Box 18"/>
          <p:cNvSpPr txBox="1">
            <a:spLocks noChangeArrowheads="1"/>
          </p:cNvSpPr>
          <p:nvPr/>
        </p:nvSpPr>
        <p:spPr bwMode="auto">
          <a:xfrm>
            <a:off x="7144432" y="3488871"/>
            <a:ext cx="1981200" cy="369332"/>
          </a:xfrm>
          <a:prstGeom prst="rect">
            <a:avLst/>
          </a:prstGeom>
          <a:noFill/>
          <a:ln w="9525">
            <a:noFill/>
            <a:miter lim="800000"/>
            <a:headEnd/>
            <a:tailEnd/>
          </a:ln>
        </p:spPr>
        <p:txBody>
          <a:bodyPr>
            <a:spAutoFit/>
          </a:bodyPr>
          <a:lstStyle/>
          <a:p>
            <a:pPr algn="r">
              <a:spcBef>
                <a:spcPct val="50000"/>
              </a:spcBef>
              <a:buClrTx/>
              <a:buFontTx/>
              <a:buNone/>
            </a:pPr>
            <a:r>
              <a:rPr lang="en-US" sz="1800" b="1" dirty="0">
                <a:solidFill>
                  <a:srgbClr val="000000"/>
                </a:solidFill>
              </a:rPr>
              <a:t>Detailed Planning</a:t>
            </a:r>
          </a:p>
        </p:txBody>
      </p:sp>
      <p:sp>
        <p:nvSpPr>
          <p:cNvPr id="20" name="Text Box 19"/>
          <p:cNvSpPr txBox="1">
            <a:spLocks noChangeArrowheads="1"/>
          </p:cNvSpPr>
          <p:nvPr/>
        </p:nvSpPr>
        <p:spPr bwMode="auto">
          <a:xfrm>
            <a:off x="6357032" y="6016171"/>
            <a:ext cx="2768600" cy="369332"/>
          </a:xfrm>
          <a:prstGeom prst="rect">
            <a:avLst/>
          </a:prstGeom>
          <a:noFill/>
          <a:ln w="9525">
            <a:noFill/>
            <a:miter lim="800000"/>
            <a:headEnd/>
            <a:tailEnd/>
          </a:ln>
        </p:spPr>
        <p:txBody>
          <a:bodyPr>
            <a:spAutoFit/>
          </a:bodyPr>
          <a:lstStyle/>
          <a:p>
            <a:pPr algn="r">
              <a:spcBef>
                <a:spcPct val="50000"/>
              </a:spcBef>
              <a:buClrTx/>
              <a:buFontTx/>
              <a:buNone/>
            </a:pPr>
            <a:r>
              <a:rPr lang="en-US" sz="1800" b="1" dirty="0">
                <a:solidFill>
                  <a:srgbClr val="000000"/>
                </a:solidFill>
              </a:rPr>
              <a:t> Manufacturing Execution</a:t>
            </a:r>
          </a:p>
        </p:txBody>
      </p:sp>
      <p:cxnSp>
        <p:nvCxnSpPr>
          <p:cNvPr id="21" name="AutoShape 20"/>
          <p:cNvCxnSpPr>
            <a:cxnSpLocks noChangeShapeType="1"/>
            <a:stCxn id="9" idx="2"/>
            <a:endCxn id="10" idx="0"/>
          </p:cNvCxnSpPr>
          <p:nvPr/>
        </p:nvCxnSpPr>
        <p:spPr bwMode="auto">
          <a:xfrm>
            <a:off x="5899832" y="1948996"/>
            <a:ext cx="0" cy="193675"/>
          </a:xfrm>
          <a:prstGeom prst="straightConnector1">
            <a:avLst/>
          </a:prstGeom>
          <a:noFill/>
          <a:ln w="9525">
            <a:solidFill>
              <a:srgbClr val="000000"/>
            </a:solidFill>
            <a:round/>
            <a:headEnd/>
            <a:tailEnd type="triangle" w="med" len="med"/>
          </a:ln>
        </p:spPr>
      </p:cxnSp>
      <p:cxnSp>
        <p:nvCxnSpPr>
          <p:cNvPr id="22" name="AutoShape 21"/>
          <p:cNvCxnSpPr>
            <a:cxnSpLocks noChangeShapeType="1"/>
            <a:stCxn id="10" idx="2"/>
            <a:endCxn id="8" idx="0"/>
          </p:cNvCxnSpPr>
          <p:nvPr/>
        </p:nvCxnSpPr>
        <p:spPr bwMode="auto">
          <a:xfrm>
            <a:off x="5899832" y="2634796"/>
            <a:ext cx="0" cy="269875"/>
          </a:xfrm>
          <a:prstGeom prst="straightConnector1">
            <a:avLst/>
          </a:prstGeom>
          <a:noFill/>
          <a:ln w="9525">
            <a:solidFill>
              <a:srgbClr val="000000"/>
            </a:solidFill>
            <a:round/>
            <a:headEnd/>
            <a:tailEnd type="triangle" w="med" len="med"/>
          </a:ln>
        </p:spPr>
      </p:cxnSp>
      <p:cxnSp>
        <p:nvCxnSpPr>
          <p:cNvPr id="23" name="AutoShape 22"/>
          <p:cNvCxnSpPr>
            <a:cxnSpLocks noChangeShapeType="1"/>
            <a:stCxn id="8" idx="2"/>
            <a:endCxn id="13" idx="0"/>
          </p:cNvCxnSpPr>
          <p:nvPr/>
        </p:nvCxnSpPr>
        <p:spPr bwMode="auto">
          <a:xfrm rot="5400000">
            <a:off x="5773967" y="3522661"/>
            <a:ext cx="251731" cy="1588"/>
          </a:xfrm>
          <a:prstGeom prst="straightConnector1">
            <a:avLst/>
          </a:prstGeom>
          <a:noFill/>
          <a:ln w="9525">
            <a:solidFill>
              <a:srgbClr val="000000"/>
            </a:solidFill>
            <a:round/>
            <a:headEnd/>
            <a:tailEnd type="triangle" w="med" len="med"/>
          </a:ln>
        </p:spPr>
      </p:cxnSp>
      <p:cxnSp>
        <p:nvCxnSpPr>
          <p:cNvPr id="24" name="AutoShape 23"/>
          <p:cNvCxnSpPr>
            <a:cxnSpLocks noChangeShapeType="1"/>
            <a:stCxn id="13" idx="2"/>
            <a:endCxn id="14" idx="0"/>
          </p:cNvCxnSpPr>
          <p:nvPr/>
        </p:nvCxnSpPr>
        <p:spPr bwMode="auto">
          <a:xfrm rot="5400000">
            <a:off x="5832023" y="4208461"/>
            <a:ext cx="135619" cy="1588"/>
          </a:xfrm>
          <a:prstGeom prst="straightConnector1">
            <a:avLst/>
          </a:prstGeom>
          <a:noFill/>
          <a:ln w="9525">
            <a:solidFill>
              <a:srgbClr val="000000"/>
            </a:solidFill>
            <a:round/>
            <a:headEnd/>
            <a:tailEnd type="triangle" w="med" len="med"/>
          </a:ln>
        </p:spPr>
      </p:cxnSp>
      <p:cxnSp>
        <p:nvCxnSpPr>
          <p:cNvPr id="25" name="AutoShape 24"/>
          <p:cNvCxnSpPr>
            <a:cxnSpLocks noChangeShapeType="1"/>
            <a:stCxn id="14" idx="1"/>
            <a:endCxn id="15" idx="0"/>
          </p:cNvCxnSpPr>
          <p:nvPr/>
        </p:nvCxnSpPr>
        <p:spPr bwMode="auto">
          <a:xfrm rot="10800000" flipV="1">
            <a:off x="4261532" y="4522334"/>
            <a:ext cx="800100" cy="515937"/>
          </a:xfrm>
          <a:prstGeom prst="bentConnector2">
            <a:avLst/>
          </a:prstGeom>
          <a:noFill/>
          <a:ln w="9525">
            <a:solidFill>
              <a:srgbClr val="000000"/>
            </a:solidFill>
            <a:miter lim="800000"/>
            <a:headEnd/>
            <a:tailEnd type="triangle" w="med" len="med"/>
          </a:ln>
        </p:spPr>
      </p:cxnSp>
      <p:cxnSp>
        <p:nvCxnSpPr>
          <p:cNvPr id="26" name="AutoShape 25"/>
          <p:cNvCxnSpPr>
            <a:cxnSpLocks noChangeShapeType="1"/>
            <a:stCxn id="14" idx="3"/>
            <a:endCxn id="17" idx="0"/>
          </p:cNvCxnSpPr>
          <p:nvPr/>
        </p:nvCxnSpPr>
        <p:spPr bwMode="auto">
          <a:xfrm>
            <a:off x="6738032" y="4522334"/>
            <a:ext cx="876300" cy="515937"/>
          </a:xfrm>
          <a:prstGeom prst="bentConnector2">
            <a:avLst/>
          </a:prstGeom>
          <a:noFill/>
          <a:ln w="9525">
            <a:solidFill>
              <a:srgbClr val="000000"/>
            </a:solidFill>
            <a:miter lim="800000"/>
            <a:headEnd/>
            <a:tailEnd type="triangle" w="med" len="med"/>
          </a:ln>
        </p:spPr>
      </p:cxnSp>
      <p:cxnSp>
        <p:nvCxnSpPr>
          <p:cNvPr id="27" name="AutoShape 26"/>
          <p:cNvCxnSpPr>
            <a:cxnSpLocks noChangeShapeType="1"/>
            <a:stCxn id="15" idx="4"/>
          </p:cNvCxnSpPr>
          <p:nvPr/>
        </p:nvCxnSpPr>
        <p:spPr bwMode="auto">
          <a:xfrm>
            <a:off x="4261532" y="5600246"/>
            <a:ext cx="0" cy="123825"/>
          </a:xfrm>
          <a:prstGeom prst="straightConnector1">
            <a:avLst/>
          </a:prstGeom>
          <a:noFill/>
          <a:ln w="9525">
            <a:solidFill>
              <a:srgbClr val="000000"/>
            </a:solidFill>
            <a:round/>
            <a:headEnd/>
            <a:tailEnd type="triangle" w="med" len="med"/>
          </a:ln>
        </p:spPr>
      </p:cxnSp>
      <p:cxnSp>
        <p:nvCxnSpPr>
          <p:cNvPr id="28" name="AutoShape 27"/>
          <p:cNvCxnSpPr>
            <a:cxnSpLocks noChangeShapeType="1"/>
            <a:stCxn id="11" idx="2"/>
            <a:endCxn id="9" idx="1"/>
          </p:cNvCxnSpPr>
          <p:nvPr/>
        </p:nvCxnSpPr>
        <p:spPr bwMode="auto">
          <a:xfrm>
            <a:off x="4882244" y="1702934"/>
            <a:ext cx="179388" cy="0"/>
          </a:xfrm>
          <a:prstGeom prst="straightConnector1">
            <a:avLst/>
          </a:prstGeom>
          <a:noFill/>
          <a:ln w="9525">
            <a:solidFill>
              <a:srgbClr val="000000"/>
            </a:solidFill>
            <a:round/>
            <a:headEnd/>
            <a:tailEnd type="triangle" w="med" len="med"/>
          </a:ln>
        </p:spPr>
      </p:cxnSp>
      <p:cxnSp>
        <p:nvCxnSpPr>
          <p:cNvPr id="29" name="AutoShape 28"/>
          <p:cNvCxnSpPr>
            <a:cxnSpLocks noChangeShapeType="1"/>
            <a:stCxn id="12" idx="2"/>
            <a:endCxn id="9" idx="3"/>
          </p:cNvCxnSpPr>
          <p:nvPr/>
        </p:nvCxnSpPr>
        <p:spPr bwMode="auto">
          <a:xfrm flipH="1">
            <a:off x="6738032" y="1702934"/>
            <a:ext cx="228600" cy="0"/>
          </a:xfrm>
          <a:prstGeom prst="straightConnector1">
            <a:avLst/>
          </a:prstGeom>
          <a:noFill/>
          <a:ln w="9525">
            <a:solidFill>
              <a:srgbClr val="000000"/>
            </a:solidFill>
            <a:round/>
            <a:headEnd/>
            <a:tailEnd type="triangle" w="med" len="med"/>
          </a:ln>
        </p:spPr>
      </p:cxnSp>
      <p:sp>
        <p:nvSpPr>
          <p:cNvPr id="32" name="Cloud Callout 31"/>
          <p:cNvSpPr/>
          <p:nvPr/>
        </p:nvSpPr>
        <p:spPr bwMode="auto">
          <a:xfrm>
            <a:off x="1843314" y="2119086"/>
            <a:ext cx="2452914" cy="986971"/>
          </a:xfrm>
          <a:prstGeom prst="cloudCallout">
            <a:avLst>
              <a:gd name="adj1" fmla="val 98102"/>
              <a:gd name="adj2" fmla="val -811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OpenERP</a:t>
            </a:r>
            <a:r>
              <a:rPr kumimoji="0" lang="en-US" sz="1400" b="0" i="0" u="none" strike="noStrike" cap="none" normalizeH="0" baseline="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 (Stock</a:t>
            </a:r>
            <a:r>
              <a:rPr kumimoji="0" lang="en-US" sz="1400" b="0" i="0" u="none" strike="noStrike" cap="none" normalizeH="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 Planning) with Manual Forecast</a:t>
            </a:r>
            <a:endParaRPr kumimoji="0" lang="en-US" sz="1400" b="0" i="0" u="none" strike="noStrike" cap="none" normalizeH="0" baseline="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endParaRPr>
          </a:p>
        </p:txBody>
      </p:sp>
      <p:sp>
        <p:nvSpPr>
          <p:cNvPr id="33" name="Cloud Callout 32"/>
          <p:cNvSpPr/>
          <p:nvPr/>
        </p:nvSpPr>
        <p:spPr bwMode="auto">
          <a:xfrm>
            <a:off x="7540172" y="2663373"/>
            <a:ext cx="1836058" cy="907142"/>
          </a:xfrm>
          <a:prstGeom prst="cloudCallout">
            <a:avLst>
              <a:gd name="adj1" fmla="val -82454"/>
              <a:gd name="adj2" fmla="val -285"/>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OpenERP</a:t>
            </a:r>
            <a:r>
              <a:rPr kumimoji="0" lang="en-US" sz="1400" b="0" i="0" u="none" strike="noStrike" cap="none" normalizeH="0" baseline="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 Missing</a:t>
            </a:r>
          </a:p>
        </p:txBody>
      </p:sp>
      <p:cxnSp>
        <p:nvCxnSpPr>
          <p:cNvPr id="37" name="Straight Arrow Connector 36"/>
          <p:cNvCxnSpPr/>
          <p:nvPr/>
        </p:nvCxnSpPr>
        <p:spPr bwMode="auto">
          <a:xfrm flipV="1">
            <a:off x="1465943" y="2002971"/>
            <a:ext cx="3657600" cy="1393372"/>
          </a:xfrm>
          <a:prstGeom prst="straightConnector1">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auto">
          <a:xfrm flipV="1">
            <a:off x="1698171" y="3120571"/>
            <a:ext cx="3817258" cy="1422400"/>
          </a:xfrm>
          <a:prstGeom prst="straightConnector1">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bwMode="auto">
          <a:xfrm flipV="1">
            <a:off x="1923143" y="2627086"/>
            <a:ext cx="3098800" cy="1052286"/>
          </a:xfrm>
          <a:prstGeom prst="straightConnector1">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bwMode="auto">
          <a:xfrm flipV="1">
            <a:off x="2032001" y="3889829"/>
            <a:ext cx="3425370" cy="1001487"/>
          </a:xfrm>
          <a:prstGeom prst="straightConnector1">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bwMode="auto">
          <a:xfrm flipV="1">
            <a:off x="2119085" y="4435248"/>
            <a:ext cx="2869975" cy="906010"/>
          </a:xfrm>
          <a:prstGeom prst="straightConnector1">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16" idx="2"/>
          </p:cNvCxnSpPr>
          <p:nvPr/>
        </p:nvCxnSpPr>
        <p:spPr bwMode="auto">
          <a:xfrm flipV="1">
            <a:off x="2039256" y="6005059"/>
            <a:ext cx="1422176" cy="98199"/>
          </a:xfrm>
          <a:prstGeom prst="straightConnector1">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5" idx="2"/>
          </p:cNvCxnSpPr>
          <p:nvPr/>
        </p:nvCxnSpPr>
        <p:spPr bwMode="auto">
          <a:xfrm flipV="1">
            <a:off x="1792514" y="5319259"/>
            <a:ext cx="1668918" cy="406627"/>
          </a:xfrm>
          <a:prstGeom prst="straightConnector1">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bwMode="auto">
          <a:xfrm flipV="1">
            <a:off x="1865085" y="5428343"/>
            <a:ext cx="5014686" cy="355601"/>
          </a:xfrm>
          <a:prstGeom prst="straightConnector1">
            <a:avLst/>
          </a:prstGeom>
          <a:ln w="38100">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9" name="Cloud Callout 38"/>
          <p:cNvSpPr/>
          <p:nvPr/>
        </p:nvSpPr>
        <p:spPr bwMode="auto">
          <a:xfrm>
            <a:off x="7747000" y="508003"/>
            <a:ext cx="1836058" cy="907142"/>
          </a:xfrm>
          <a:prstGeom prst="cloudCallout">
            <a:avLst>
              <a:gd name="adj1" fmla="val -59529"/>
              <a:gd name="adj2" fmla="val 70115"/>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OpenERP</a:t>
            </a:r>
            <a:r>
              <a:rPr kumimoji="0" lang="en-US" sz="1400" b="0" i="0" u="none" strike="noStrike" cap="none" normalizeH="0" baseline="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 Missing</a:t>
            </a:r>
          </a:p>
        </p:txBody>
      </p:sp>
      <p:sp>
        <p:nvSpPr>
          <p:cNvPr id="40" name="Cloud Callout 39"/>
          <p:cNvSpPr/>
          <p:nvPr/>
        </p:nvSpPr>
        <p:spPr bwMode="auto">
          <a:xfrm>
            <a:off x="874486" y="1226460"/>
            <a:ext cx="1836058" cy="907142"/>
          </a:xfrm>
          <a:prstGeom prst="cloudCallout">
            <a:avLst>
              <a:gd name="adj1" fmla="val 100155"/>
              <a:gd name="adj2" fmla="val 15715"/>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OpenERP</a:t>
            </a:r>
            <a:r>
              <a:rPr kumimoji="0" lang="en-US" sz="1400" b="0" i="0" u="none" strike="noStrike" cap="none" normalizeH="0" baseline="0" dirty="0" smtClean="0">
                <a:ln>
                  <a:noFill/>
                </a:ln>
                <a:solidFill>
                  <a:srgbClr val="111111"/>
                </a:solidFill>
                <a:effectLst>
                  <a:outerShdw blurRad="38100" dist="38100" dir="2700000" algn="tl">
                    <a:srgbClr val="000000">
                      <a:alpha val="43137"/>
                    </a:srgbClr>
                  </a:outerShdw>
                </a:effectLst>
                <a:latin typeface="Times New Roman" pitchFamily="18" charset="0"/>
                <a:ea typeface="Gulim" pitchFamily="34" charset="-127"/>
              </a:rPr>
              <a:t> Missing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linds(horizontal)">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linds(horizont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blinds(horizontal)">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blinds(horizontal)">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linds(horizontal)">
                                      <p:cBhvr>
                                        <p:cTn id="37" dur="500"/>
                                        <p:tgtEl>
                                          <p:spTgt spid="57"/>
                                        </p:tgtEl>
                                      </p:cBhvr>
                                    </p:animEffect>
                                  </p:childTnLst>
                                </p:cTn>
                              </p:par>
                              <p:par>
                                <p:cTn id="38" presetID="3" presetClass="entr" presetSubtype="1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blinds(horizontal)">
                                      <p:cBhvr>
                                        <p:cTn id="40" dur="5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blinds(horizontal)">
                                      <p:cBhvr>
                                        <p:cTn id="45" dur="500"/>
                                        <p:tgtEl>
                                          <p:spTgt spid="5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linds(horizontal)">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blinds(horizontal)">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blinds(horizontal)">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9" grpId="0" animBg="1"/>
      <p:bldP spid="4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Mapping </a:t>
            </a:r>
            <a:br>
              <a:rPr smtClean="0"/>
            </a:br>
            <a:r>
              <a:rPr smtClean="0"/>
              <a:t>Guttenberg Model with ERP Functions</a:t>
            </a:r>
            <a:endParaRPr lang="en-US" dirty="0"/>
          </a:p>
        </p:txBody>
      </p:sp>
      <p:pic>
        <p:nvPicPr>
          <p:cNvPr id="5" name="Picture 2"/>
          <p:cNvPicPr>
            <a:picLocks noChangeAspect="1" noChangeArrowheads="1"/>
          </p:cNvPicPr>
          <p:nvPr/>
        </p:nvPicPr>
        <p:blipFill>
          <a:blip r:embed="rId2"/>
          <a:srcRect/>
          <a:stretch>
            <a:fillRect/>
          </a:stretch>
        </p:blipFill>
        <p:spPr bwMode="auto">
          <a:xfrm>
            <a:off x="0" y="1669142"/>
            <a:ext cx="4180116" cy="4847771"/>
          </a:xfrm>
          <a:prstGeom prst="rect">
            <a:avLst/>
          </a:prstGeom>
          <a:noFill/>
          <a:ln w="9525">
            <a:noFill/>
            <a:miter lim="800000"/>
            <a:headEnd/>
            <a:tailEnd/>
          </a:ln>
          <a:effectLst/>
        </p:spPr>
      </p:pic>
      <p:grpSp>
        <p:nvGrpSpPr>
          <p:cNvPr id="6" name="Group 5"/>
          <p:cNvGrpSpPr/>
          <p:nvPr/>
        </p:nvGrpSpPr>
        <p:grpSpPr>
          <a:xfrm>
            <a:off x="5594914" y="1784325"/>
            <a:ext cx="1756916" cy="712132"/>
            <a:chOff x="4018" y="285037"/>
            <a:chExt cx="1756916" cy="1054149"/>
          </a:xfrm>
        </p:grpSpPr>
        <p:sp>
          <p:nvSpPr>
            <p:cNvPr id="7" name="Rounded Rectangle 6"/>
            <p:cNvSpPr/>
            <p:nvPr/>
          </p:nvSpPr>
          <p:spPr>
            <a:xfrm>
              <a:off x="4018" y="285037"/>
              <a:ext cx="1756916" cy="105414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34893" y="315912"/>
              <a:ext cx="1695166" cy="992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Sale Forecast</a:t>
              </a:r>
              <a:endParaRPr lang="en-US" sz="1500" kern="1200" dirty="0"/>
            </a:p>
          </p:txBody>
        </p:sp>
      </p:grpSp>
      <p:cxnSp>
        <p:nvCxnSpPr>
          <p:cNvPr id="10" name="Straight Arrow Connector 9"/>
          <p:cNvCxnSpPr/>
          <p:nvPr/>
        </p:nvCxnSpPr>
        <p:spPr bwMode="auto">
          <a:xfrm>
            <a:off x="3149600" y="2206170"/>
            <a:ext cx="2583543" cy="1588"/>
          </a:xfrm>
          <a:prstGeom prst="straightConnector1">
            <a:avLst/>
          </a:prstGeom>
          <a:ln>
            <a:solidFill>
              <a:srgbClr val="FFFF00"/>
            </a:solidFill>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1117599" y="1349828"/>
            <a:ext cx="2278743" cy="307777"/>
          </a:xfrm>
          <a:prstGeom prst="rect">
            <a:avLst/>
          </a:prstGeom>
          <a:noFill/>
        </p:spPr>
        <p:txBody>
          <a:bodyPr wrap="square" rtlCol="0">
            <a:spAutoFit/>
          </a:bodyPr>
          <a:lstStyle/>
          <a:p>
            <a:r>
              <a:rPr lang="en-US" b="1" dirty="0" smtClean="0">
                <a:solidFill>
                  <a:srgbClr val="FF0000"/>
                </a:solidFill>
              </a:rPr>
              <a:t>Guttenberg Model</a:t>
            </a:r>
            <a:endParaRPr lang="en-US" b="1" dirty="0">
              <a:solidFill>
                <a:srgbClr val="FF0000"/>
              </a:solidFill>
            </a:endParaRPr>
          </a:p>
        </p:txBody>
      </p:sp>
      <p:sp>
        <p:nvSpPr>
          <p:cNvPr id="12" name="TextBox 11"/>
          <p:cNvSpPr txBox="1"/>
          <p:nvPr/>
        </p:nvSpPr>
        <p:spPr>
          <a:xfrm>
            <a:off x="5798456" y="1371600"/>
            <a:ext cx="2278743" cy="307777"/>
          </a:xfrm>
          <a:prstGeom prst="rect">
            <a:avLst/>
          </a:prstGeom>
          <a:noFill/>
        </p:spPr>
        <p:txBody>
          <a:bodyPr wrap="square" rtlCol="0">
            <a:spAutoFit/>
          </a:bodyPr>
          <a:lstStyle/>
          <a:p>
            <a:r>
              <a:rPr lang="en-US" b="1" dirty="0" smtClean="0">
                <a:solidFill>
                  <a:srgbClr val="FF0000"/>
                </a:solidFill>
              </a:rPr>
              <a:t>ERP functions</a:t>
            </a:r>
            <a:endParaRPr lang="en-US" b="1" dirty="0">
              <a:solidFill>
                <a:srgbClr val="FF0000"/>
              </a:solidFill>
            </a:endParaRPr>
          </a:p>
        </p:txBody>
      </p:sp>
      <p:grpSp>
        <p:nvGrpSpPr>
          <p:cNvPr id="13" name="Group 12"/>
          <p:cNvGrpSpPr/>
          <p:nvPr/>
        </p:nvGrpSpPr>
        <p:grpSpPr>
          <a:xfrm>
            <a:off x="5573143" y="3504273"/>
            <a:ext cx="1756916" cy="712132"/>
            <a:chOff x="4018" y="285037"/>
            <a:chExt cx="1756916" cy="1054149"/>
          </a:xfrm>
        </p:grpSpPr>
        <p:sp>
          <p:nvSpPr>
            <p:cNvPr id="14" name="Rounded Rectangle 13"/>
            <p:cNvSpPr/>
            <p:nvPr/>
          </p:nvSpPr>
          <p:spPr>
            <a:xfrm>
              <a:off x="4018" y="285037"/>
              <a:ext cx="1756916" cy="105414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p:cNvSpPr/>
            <p:nvPr/>
          </p:nvSpPr>
          <p:spPr>
            <a:xfrm>
              <a:off x="34893" y="315912"/>
              <a:ext cx="1695166" cy="992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MPS</a:t>
              </a:r>
              <a:endParaRPr lang="en-US" sz="1500" kern="1200" dirty="0"/>
            </a:p>
          </p:txBody>
        </p:sp>
      </p:grpSp>
      <p:cxnSp>
        <p:nvCxnSpPr>
          <p:cNvPr id="16" name="Straight Arrow Connector 15"/>
          <p:cNvCxnSpPr/>
          <p:nvPr/>
        </p:nvCxnSpPr>
        <p:spPr bwMode="auto">
          <a:xfrm>
            <a:off x="3265713" y="3904343"/>
            <a:ext cx="2460173" cy="8844"/>
          </a:xfrm>
          <a:prstGeom prst="straightConnector1">
            <a:avLst/>
          </a:prstGeom>
          <a:ln>
            <a:solidFill>
              <a:srgbClr val="FFFF00"/>
            </a:solidFill>
            <a:headEnd type="none" w="med" len="med"/>
            <a:tailEnd type="arrow"/>
          </a:ln>
        </p:spPr>
        <p:style>
          <a:lnRef idx="3">
            <a:schemeClr val="accent1"/>
          </a:lnRef>
          <a:fillRef idx="0">
            <a:schemeClr val="accent1"/>
          </a:fillRef>
          <a:effectRef idx="2">
            <a:schemeClr val="accent1"/>
          </a:effectRef>
          <a:fontRef idx="minor">
            <a:schemeClr val="tx1"/>
          </a:fontRef>
        </p:style>
      </p:cxnSp>
      <p:grpSp>
        <p:nvGrpSpPr>
          <p:cNvPr id="17" name="Group 16"/>
          <p:cNvGrpSpPr/>
          <p:nvPr/>
        </p:nvGrpSpPr>
        <p:grpSpPr>
          <a:xfrm>
            <a:off x="5594913" y="2626156"/>
            <a:ext cx="1756916" cy="712132"/>
            <a:chOff x="4018" y="285037"/>
            <a:chExt cx="1756916" cy="1054149"/>
          </a:xfrm>
        </p:grpSpPr>
        <p:sp>
          <p:nvSpPr>
            <p:cNvPr id="18" name="Rounded Rectangle 17"/>
            <p:cNvSpPr/>
            <p:nvPr/>
          </p:nvSpPr>
          <p:spPr>
            <a:xfrm>
              <a:off x="4018" y="285037"/>
              <a:ext cx="1756916" cy="105414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ounded Rectangle 4"/>
            <p:cNvSpPr/>
            <p:nvPr/>
          </p:nvSpPr>
          <p:spPr>
            <a:xfrm>
              <a:off x="34893" y="315912"/>
              <a:ext cx="1695166" cy="992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MTO/MTS</a:t>
              </a:r>
              <a:endParaRPr lang="en-US" sz="1500" kern="1200" dirty="0"/>
            </a:p>
          </p:txBody>
        </p:sp>
      </p:grpSp>
      <p:cxnSp>
        <p:nvCxnSpPr>
          <p:cNvPr id="20" name="Straight Arrow Connector 19"/>
          <p:cNvCxnSpPr/>
          <p:nvPr/>
        </p:nvCxnSpPr>
        <p:spPr bwMode="auto">
          <a:xfrm flipV="1">
            <a:off x="3193143" y="3077029"/>
            <a:ext cx="2540000" cy="261255"/>
          </a:xfrm>
          <a:prstGeom prst="straightConnector1">
            <a:avLst/>
          </a:prstGeom>
          <a:ln>
            <a:solidFill>
              <a:srgbClr val="FFFF00"/>
            </a:solidFill>
            <a:headEnd type="none" w="med" len="med"/>
            <a:tailEnd type="arrow"/>
          </a:ln>
        </p:spPr>
        <p:style>
          <a:lnRef idx="3">
            <a:schemeClr val="accent1"/>
          </a:lnRef>
          <a:fillRef idx="0">
            <a:schemeClr val="accent1"/>
          </a:fillRef>
          <a:effectRef idx="2">
            <a:schemeClr val="accent1"/>
          </a:effectRef>
          <a:fontRef idx="minor">
            <a:schemeClr val="tx1"/>
          </a:fontRef>
        </p:style>
      </p:cxnSp>
      <p:grpSp>
        <p:nvGrpSpPr>
          <p:cNvPr id="21" name="Group 20"/>
          <p:cNvGrpSpPr/>
          <p:nvPr/>
        </p:nvGrpSpPr>
        <p:grpSpPr>
          <a:xfrm>
            <a:off x="5565885" y="5093588"/>
            <a:ext cx="1756916" cy="712132"/>
            <a:chOff x="4018" y="285037"/>
            <a:chExt cx="1756916" cy="1054149"/>
          </a:xfrm>
        </p:grpSpPr>
        <p:sp>
          <p:nvSpPr>
            <p:cNvPr id="22" name="Rounded Rectangle 21"/>
            <p:cNvSpPr/>
            <p:nvPr/>
          </p:nvSpPr>
          <p:spPr>
            <a:xfrm>
              <a:off x="4018" y="285037"/>
              <a:ext cx="1756916" cy="105414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ounded Rectangle 4"/>
            <p:cNvSpPr/>
            <p:nvPr/>
          </p:nvSpPr>
          <p:spPr>
            <a:xfrm>
              <a:off x="34893" y="315912"/>
              <a:ext cx="1695166" cy="992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MRP run</a:t>
              </a:r>
              <a:endParaRPr lang="en-US" sz="1500" kern="1200" dirty="0"/>
            </a:p>
          </p:txBody>
        </p:sp>
      </p:grpSp>
      <p:grpSp>
        <p:nvGrpSpPr>
          <p:cNvPr id="27" name="Group 26"/>
          <p:cNvGrpSpPr/>
          <p:nvPr/>
        </p:nvGrpSpPr>
        <p:grpSpPr>
          <a:xfrm>
            <a:off x="5558627" y="4331588"/>
            <a:ext cx="1756916" cy="712132"/>
            <a:chOff x="4018" y="285037"/>
            <a:chExt cx="1756916" cy="1054150"/>
          </a:xfrm>
        </p:grpSpPr>
        <p:sp>
          <p:nvSpPr>
            <p:cNvPr id="28" name="Rounded Rectangle 27"/>
            <p:cNvSpPr/>
            <p:nvPr/>
          </p:nvSpPr>
          <p:spPr>
            <a:xfrm>
              <a:off x="4018" y="285037"/>
              <a:ext cx="1756916" cy="105415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p:cNvSpPr/>
            <p:nvPr/>
          </p:nvSpPr>
          <p:spPr>
            <a:xfrm>
              <a:off x="34893" y="315912"/>
              <a:ext cx="1695166" cy="992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ReOder</a:t>
              </a:r>
              <a:r>
                <a:rPr lang="en-US" sz="1500" kern="1200" dirty="0" smtClean="0"/>
                <a:t> Point Rule</a:t>
              </a:r>
              <a:endParaRPr lang="en-US" sz="1500" kern="1200" dirty="0"/>
            </a:p>
          </p:txBody>
        </p:sp>
      </p:grpSp>
      <p:cxnSp>
        <p:nvCxnSpPr>
          <p:cNvPr id="30" name="Straight Arrow Connector 29"/>
          <p:cNvCxnSpPr>
            <a:endCxn id="23" idx="1"/>
          </p:cNvCxnSpPr>
          <p:nvPr/>
        </p:nvCxnSpPr>
        <p:spPr bwMode="auto">
          <a:xfrm>
            <a:off x="3258458" y="4027713"/>
            <a:ext cx="2338302" cy="1421942"/>
          </a:xfrm>
          <a:prstGeom prst="straightConnector1">
            <a:avLst/>
          </a:prstGeom>
          <a:ln>
            <a:solidFill>
              <a:srgbClr val="FFFF00"/>
            </a:solidFill>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p:nvPr/>
        </p:nvCxnSpPr>
        <p:spPr bwMode="auto">
          <a:xfrm>
            <a:off x="3280228" y="3976914"/>
            <a:ext cx="2488855" cy="834109"/>
          </a:xfrm>
          <a:prstGeom prst="straightConnector1">
            <a:avLst/>
          </a:prstGeom>
          <a:ln>
            <a:solidFill>
              <a:srgbClr val="FFFF00"/>
            </a:solidFill>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a:endCxn id="22" idx="1"/>
          </p:cNvCxnSpPr>
          <p:nvPr/>
        </p:nvCxnSpPr>
        <p:spPr bwMode="auto">
          <a:xfrm>
            <a:off x="3280230" y="4383317"/>
            <a:ext cx="2285655" cy="1066337"/>
          </a:xfrm>
          <a:prstGeom prst="straightConnector1">
            <a:avLst/>
          </a:prstGeom>
          <a:ln>
            <a:solidFill>
              <a:srgbClr val="FFFF00"/>
            </a:solidFill>
            <a:headEnd type="none" w="med" len="med"/>
            <a:tailEnd type="arrow"/>
          </a:ln>
        </p:spPr>
        <p:style>
          <a:lnRef idx="3">
            <a:schemeClr val="accent1"/>
          </a:lnRef>
          <a:fillRef idx="0">
            <a:schemeClr val="accent1"/>
          </a:fillRef>
          <a:effectRef idx="2">
            <a:schemeClr val="accent1"/>
          </a:effectRef>
          <a:fontRef idx="minor">
            <a:schemeClr val="tx1"/>
          </a:fontRef>
        </p:style>
      </p:cxnSp>
      <p:grpSp>
        <p:nvGrpSpPr>
          <p:cNvPr id="34" name="Group 33"/>
          <p:cNvGrpSpPr/>
          <p:nvPr/>
        </p:nvGrpSpPr>
        <p:grpSpPr>
          <a:xfrm>
            <a:off x="5558628" y="5899130"/>
            <a:ext cx="1756916" cy="712132"/>
            <a:chOff x="4018" y="285037"/>
            <a:chExt cx="1756916" cy="1054149"/>
          </a:xfrm>
        </p:grpSpPr>
        <p:sp>
          <p:nvSpPr>
            <p:cNvPr id="35" name="Rounded Rectangle 34"/>
            <p:cNvSpPr/>
            <p:nvPr/>
          </p:nvSpPr>
          <p:spPr>
            <a:xfrm>
              <a:off x="4018" y="285037"/>
              <a:ext cx="1756916" cy="105414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ounded Rectangle 4"/>
            <p:cNvSpPr/>
            <p:nvPr/>
          </p:nvSpPr>
          <p:spPr>
            <a:xfrm>
              <a:off x="34893" y="315912"/>
              <a:ext cx="1695166" cy="9923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Manufacturing Order </a:t>
              </a:r>
              <a:r>
                <a:rPr lang="en-US" sz="1500" kern="1200" dirty="0" smtClean="0"/>
                <a:t>Life cycle</a:t>
              </a:r>
              <a:endParaRPr lang="en-US" sz="1500" kern="1200" dirty="0"/>
            </a:p>
          </p:txBody>
        </p:sp>
      </p:grpSp>
      <p:cxnSp>
        <p:nvCxnSpPr>
          <p:cNvPr id="41" name="Straight Arrow Connector 40"/>
          <p:cNvCxnSpPr/>
          <p:nvPr/>
        </p:nvCxnSpPr>
        <p:spPr bwMode="auto">
          <a:xfrm>
            <a:off x="3272973" y="5101774"/>
            <a:ext cx="2285655" cy="1066337"/>
          </a:xfrm>
          <a:prstGeom prst="straightConnector1">
            <a:avLst/>
          </a:prstGeom>
          <a:ln>
            <a:solidFill>
              <a:srgbClr val="FFFF00"/>
            </a:solidFill>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a:endCxn id="36" idx="1"/>
          </p:cNvCxnSpPr>
          <p:nvPr/>
        </p:nvCxnSpPr>
        <p:spPr bwMode="auto">
          <a:xfrm>
            <a:off x="3236687" y="5457374"/>
            <a:ext cx="2352816" cy="797823"/>
          </a:xfrm>
          <a:prstGeom prst="straightConnector1">
            <a:avLst/>
          </a:prstGeom>
          <a:ln>
            <a:solidFill>
              <a:srgbClr val="FFFF00"/>
            </a:solidFill>
            <a:headEnd type="none" w="med" len="med"/>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Demo Forecasting </a:t>
            </a:r>
            <a:r>
              <a:rPr lang="en-US" dirty="0" smtClean="0"/>
              <a:t>–</a:t>
            </a:r>
            <a:r>
              <a:rPr smtClean="0"/>
              <a:t> MPS </a:t>
            </a:r>
            <a:r>
              <a:rPr lang="en-US" dirty="0" smtClean="0"/>
              <a:t>–</a:t>
            </a:r>
            <a:r>
              <a:rPr smtClean="0"/>
              <a:t> MRP - Execution</a:t>
            </a:r>
            <a:endParaRPr lang="en-US" dirty="0"/>
          </a:p>
        </p:txBody>
      </p:sp>
      <p:graphicFrame>
        <p:nvGraphicFramePr>
          <p:cNvPr id="8" name="Content Placeholder 7"/>
          <p:cNvGraphicFramePr>
            <a:graphicFrameLocks noGrp="1"/>
          </p:cNvGraphicFramePr>
          <p:nvPr>
            <p:ph idx="1"/>
          </p:nvPr>
        </p:nvGraphicFramePr>
        <p:xfrm>
          <a:off x="0" y="1233714"/>
          <a:ext cx="9144000" cy="5138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loud Callout 3"/>
          <p:cNvSpPr/>
          <p:nvPr/>
        </p:nvSpPr>
        <p:spPr bwMode="auto">
          <a:xfrm>
            <a:off x="7068457" y="595086"/>
            <a:ext cx="2467429" cy="827314"/>
          </a:xfrm>
          <a:prstGeom prst="cloudCallou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lumMod val="75000"/>
                  </a:schemeClr>
                </a:solidFill>
                <a:effectLst>
                  <a:outerShdw blurRad="38100" dist="38100" dir="2700000" algn="tl">
                    <a:srgbClr val="000000">
                      <a:alpha val="43137"/>
                    </a:srgbClr>
                  </a:outerShdw>
                </a:effectLst>
                <a:latin typeface="Times New Roman" pitchFamily="18" charset="0"/>
                <a:ea typeface="Gulim" pitchFamily="34" charset="-127"/>
              </a:rPr>
              <a:t>MO and PO should</a:t>
            </a:r>
            <a:r>
              <a:rPr kumimoji="0" lang="en-US" sz="1400" b="1" i="0" u="none" strike="noStrike" cap="none" normalizeH="0" dirty="0" smtClean="0">
                <a:ln>
                  <a:noFill/>
                </a:ln>
                <a:solidFill>
                  <a:schemeClr val="tx1">
                    <a:lumMod val="75000"/>
                  </a:schemeClr>
                </a:solidFill>
                <a:effectLst>
                  <a:outerShdw blurRad="38100" dist="38100" dir="2700000" algn="tl">
                    <a:srgbClr val="000000">
                      <a:alpha val="43137"/>
                    </a:srgbClr>
                  </a:outerShdw>
                </a:effectLst>
                <a:latin typeface="Times New Roman" pitchFamily="18" charset="0"/>
                <a:ea typeface="Gulim" pitchFamily="34" charset="-127"/>
              </a:rPr>
              <a:t> be </a:t>
            </a:r>
            <a:r>
              <a:rPr kumimoji="0" lang="en-US" sz="1400" b="1" i="0" u="none" strike="noStrike" cap="none" normalizeH="0" dirty="0" err="1" smtClean="0">
                <a:ln>
                  <a:noFill/>
                </a:ln>
                <a:solidFill>
                  <a:schemeClr val="tx1">
                    <a:lumMod val="75000"/>
                  </a:schemeClr>
                </a:solidFill>
                <a:effectLst>
                  <a:outerShdw blurRad="38100" dist="38100" dir="2700000" algn="tl">
                    <a:srgbClr val="000000">
                      <a:alpha val="43137"/>
                    </a:srgbClr>
                  </a:outerShdw>
                </a:effectLst>
                <a:latin typeface="Times New Roman" pitchFamily="18" charset="0"/>
                <a:ea typeface="Gulim" pitchFamily="34" charset="-127"/>
              </a:rPr>
              <a:t>creatted</a:t>
            </a:r>
            <a:endParaRPr kumimoji="0" lang="en-US" sz="1400" b="1" i="0" u="none" strike="noStrike" cap="none" normalizeH="0" baseline="0" dirty="0" smtClean="0">
              <a:ln>
                <a:noFill/>
              </a:ln>
              <a:solidFill>
                <a:schemeClr val="tx1">
                  <a:lumMod val="75000"/>
                </a:schemeClr>
              </a:solidFill>
              <a:effectLst>
                <a:outerShdw blurRad="38100" dist="38100" dir="2700000" algn="tl">
                  <a:srgbClr val="000000">
                    <a:alpha val="43137"/>
                  </a:srgbClr>
                </a:outerShdw>
              </a:effectLst>
              <a:latin typeface="Times New Roman" pitchFamily="18" charset="0"/>
              <a:ea typeface="Gulim" pitchFamily="34" charset="-127"/>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Final </a:t>
            </a:r>
            <a:r>
              <a:rPr lang="en-US" dirty="0" smtClean="0"/>
              <a:t>–</a:t>
            </a:r>
            <a:r>
              <a:rPr smtClean="0"/>
              <a:t> Pull &amp; Push Logistics</a:t>
            </a:r>
            <a:endParaRPr lang="en-US" dirty="0"/>
          </a:p>
        </p:txBody>
      </p:sp>
      <p:graphicFrame>
        <p:nvGraphicFramePr>
          <p:cNvPr id="4" name="Content Placeholder 3"/>
          <p:cNvGraphicFramePr>
            <a:graphicFrameLocks noGrp="1"/>
          </p:cNvGraphicFramePr>
          <p:nvPr>
            <p:ph idx="1"/>
          </p:nvPr>
        </p:nvGraphicFramePr>
        <p:xfrm>
          <a:off x="2175641" y="1263840"/>
          <a:ext cx="6400800" cy="974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push.png"/>
          <p:cNvPicPr>
            <a:picLocks noChangeAspect="1"/>
          </p:cNvPicPr>
          <p:nvPr/>
        </p:nvPicPr>
        <p:blipFill>
          <a:blip r:embed="rId8" cstate="print"/>
          <a:stretch>
            <a:fillRect/>
          </a:stretch>
        </p:blipFill>
        <p:spPr>
          <a:xfrm>
            <a:off x="299545" y="1303783"/>
            <a:ext cx="1946485" cy="1116402"/>
          </a:xfrm>
          <a:prstGeom prst="rect">
            <a:avLst/>
          </a:prstGeom>
        </p:spPr>
      </p:pic>
      <p:pic>
        <p:nvPicPr>
          <p:cNvPr id="7" name="Picture 6" descr="pull.png"/>
          <p:cNvPicPr>
            <a:picLocks noChangeAspect="1"/>
          </p:cNvPicPr>
          <p:nvPr/>
        </p:nvPicPr>
        <p:blipFill>
          <a:blip r:embed="rId9" cstate="print"/>
          <a:stretch>
            <a:fillRect/>
          </a:stretch>
        </p:blipFill>
        <p:spPr>
          <a:xfrm>
            <a:off x="7202195" y="2598781"/>
            <a:ext cx="1642260" cy="1263770"/>
          </a:xfrm>
          <a:prstGeom prst="rect">
            <a:avLst/>
          </a:prstGeom>
        </p:spPr>
      </p:pic>
      <p:graphicFrame>
        <p:nvGraphicFramePr>
          <p:cNvPr id="8" name="Content Placeholder 3"/>
          <p:cNvGraphicFramePr>
            <a:graphicFrameLocks/>
          </p:cNvGraphicFramePr>
          <p:nvPr/>
        </p:nvGraphicFramePr>
        <p:xfrm>
          <a:off x="893378" y="2709012"/>
          <a:ext cx="6400800" cy="104318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9" name="Content Placeholder 2"/>
          <p:cNvSpPr txBox="1">
            <a:spLocks/>
          </p:cNvSpPr>
          <p:nvPr/>
        </p:nvSpPr>
        <p:spPr bwMode="auto">
          <a:xfrm>
            <a:off x="672169" y="3860144"/>
            <a:ext cx="7340600" cy="17366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Tx/>
              <a:buFont typeface="Arial" pitchFamily="34" charset="0"/>
              <a:buChar char="•"/>
              <a:tabLst/>
              <a:defRPr/>
            </a:pPr>
            <a:r>
              <a:rPr kumimoji="0" lang="en-US" sz="2000" i="0" u="none" strike="noStrike" kern="0" cap="none" spc="0" normalizeH="0" baseline="0" noProof="0" dirty="0" smtClean="0">
                <a:ln>
                  <a:noFill/>
                </a:ln>
                <a:solidFill>
                  <a:srgbClr val="026974"/>
                </a:solidFill>
                <a:effectLst/>
                <a:uLnTx/>
                <a:uFillTx/>
                <a:latin typeface="+mn-lt"/>
                <a:ea typeface="+mn-ea"/>
                <a:cs typeface="+mn-cs"/>
              </a:rPr>
              <a:t>Pull &amp; Push </a:t>
            </a:r>
            <a:r>
              <a:rPr kumimoji="0" lang="en-US" sz="2000" b="1" i="0" u="none" strike="noStrike" kern="0" cap="none" spc="0" normalizeH="0" baseline="0" noProof="0" dirty="0" smtClean="0">
                <a:ln>
                  <a:noFill/>
                </a:ln>
                <a:solidFill>
                  <a:srgbClr val="026974"/>
                </a:solidFill>
                <a:effectLst/>
                <a:uLnTx/>
                <a:uFillTx/>
                <a:latin typeface="+mn-lt"/>
                <a:ea typeface="+mn-ea"/>
                <a:cs typeface="+mn-cs"/>
              </a:rPr>
              <a:t>Product</a:t>
            </a:r>
          </a:p>
          <a:p>
            <a:pPr marL="342900" marR="0" lvl="0" indent="-342900" algn="l" defTabSz="914400" rtl="0" eaLnBrk="1" fontAlgn="base" latinLnBrk="0" hangingPunct="1">
              <a:lnSpc>
                <a:spcPct val="100000"/>
              </a:lnSpc>
              <a:spcBef>
                <a:spcPct val="20000"/>
              </a:spcBef>
              <a:spcAft>
                <a:spcPct val="0"/>
              </a:spcAft>
              <a:buClr>
                <a:schemeClr val="folHlink"/>
              </a:buClr>
              <a:buSzTx/>
              <a:buFont typeface="Arial" pitchFamily="34" charset="0"/>
              <a:buChar char="•"/>
              <a:tabLst/>
              <a:defRPr/>
            </a:pPr>
            <a:r>
              <a:rPr lang="en-US" sz="2000" kern="0" dirty="0" smtClean="0">
                <a:solidFill>
                  <a:srgbClr val="026974"/>
                </a:solidFill>
                <a:latin typeface="+mn-lt"/>
                <a:ea typeface="+mn-ea"/>
              </a:rPr>
              <a:t>Difference is on the </a:t>
            </a:r>
            <a:r>
              <a:rPr lang="en-US" sz="2000" b="1" kern="0" dirty="0" smtClean="0">
                <a:solidFill>
                  <a:srgbClr val="026974"/>
                </a:solidFill>
                <a:latin typeface="+mn-lt"/>
                <a:ea typeface="+mn-ea"/>
              </a:rPr>
              <a:t>Trigger</a:t>
            </a:r>
            <a:r>
              <a:rPr lang="en-US" sz="2000" kern="0" dirty="0" smtClean="0">
                <a:solidFill>
                  <a:srgbClr val="026974"/>
                </a:solidFill>
                <a:latin typeface="+mn-lt"/>
                <a:ea typeface="+mn-ea"/>
              </a:rPr>
              <a:t> of Production Flow</a:t>
            </a:r>
          </a:p>
          <a:p>
            <a:pPr marL="800100" lvl="1" indent="-342900">
              <a:spcBef>
                <a:spcPct val="20000"/>
              </a:spcBef>
              <a:buClr>
                <a:schemeClr val="folHlink"/>
              </a:buClr>
              <a:buFont typeface="Arial" pitchFamily="34" charset="0"/>
              <a:buChar char="•"/>
            </a:pPr>
            <a:r>
              <a:rPr lang="en-US" sz="1800" kern="0" dirty="0" smtClean="0">
                <a:solidFill>
                  <a:srgbClr val="026974"/>
                </a:solidFill>
                <a:latin typeface="+mn-lt"/>
                <a:ea typeface="+mn-ea"/>
              </a:rPr>
              <a:t>Push – Trigger is </a:t>
            </a:r>
            <a:r>
              <a:rPr lang="en-US" sz="1800" b="1" kern="0" dirty="0" smtClean="0">
                <a:solidFill>
                  <a:srgbClr val="026974"/>
                </a:solidFill>
                <a:latin typeface="+mn-lt"/>
                <a:ea typeface="+mn-ea"/>
              </a:rPr>
              <a:t>Manufacturer</a:t>
            </a:r>
            <a:r>
              <a:rPr lang="en-US" sz="1800" kern="0" dirty="0" smtClean="0">
                <a:solidFill>
                  <a:srgbClr val="026974"/>
                </a:solidFill>
                <a:latin typeface="+mn-lt"/>
                <a:ea typeface="+mn-ea"/>
              </a:rPr>
              <a:t> – </a:t>
            </a:r>
            <a:r>
              <a:rPr lang="en-US" sz="1800" b="1" kern="0" dirty="0" smtClean="0">
                <a:solidFill>
                  <a:srgbClr val="026974"/>
                </a:solidFill>
                <a:latin typeface="+mn-lt"/>
                <a:ea typeface="+mn-ea"/>
              </a:rPr>
              <a:t>MTS</a:t>
            </a:r>
            <a:r>
              <a:rPr lang="en-US" sz="1800" kern="0" dirty="0" smtClean="0">
                <a:solidFill>
                  <a:srgbClr val="026974"/>
                </a:solidFill>
                <a:latin typeface="+mn-lt"/>
                <a:ea typeface="+mn-ea"/>
              </a:rPr>
              <a:t> with forecast</a:t>
            </a:r>
          </a:p>
          <a:p>
            <a:pPr marL="800100" lvl="1" indent="-342900">
              <a:spcBef>
                <a:spcPct val="20000"/>
              </a:spcBef>
              <a:buClr>
                <a:schemeClr val="folHlink"/>
              </a:buClr>
              <a:buFont typeface="Arial" pitchFamily="34" charset="0"/>
              <a:buChar char="•"/>
            </a:pPr>
            <a:r>
              <a:rPr kumimoji="0" lang="en-US" sz="1800" i="0" u="none" strike="noStrike" kern="0" cap="none" spc="0" normalizeH="0" baseline="0" noProof="0" dirty="0" smtClean="0">
                <a:ln>
                  <a:noFill/>
                </a:ln>
                <a:solidFill>
                  <a:srgbClr val="026974"/>
                </a:solidFill>
                <a:effectLst/>
                <a:uLnTx/>
                <a:uFillTx/>
                <a:latin typeface="+mn-lt"/>
                <a:ea typeface="+mn-ea"/>
                <a:cs typeface="+mn-cs"/>
              </a:rPr>
              <a:t>Pull – Trigger</a:t>
            </a:r>
            <a:r>
              <a:rPr kumimoji="0" lang="en-US" sz="1800" i="0" u="none" strike="noStrike" kern="0" cap="none" spc="0" normalizeH="0" noProof="0" dirty="0" smtClean="0">
                <a:ln>
                  <a:noFill/>
                </a:ln>
                <a:solidFill>
                  <a:srgbClr val="026974"/>
                </a:solidFill>
                <a:effectLst/>
                <a:uLnTx/>
                <a:uFillTx/>
                <a:latin typeface="+mn-lt"/>
                <a:ea typeface="+mn-ea"/>
                <a:cs typeface="+mn-cs"/>
              </a:rPr>
              <a:t> is </a:t>
            </a:r>
            <a:r>
              <a:rPr kumimoji="0" lang="en-US" sz="1800" b="1" i="0" u="none" strike="noStrike" kern="0" cap="none" spc="0" normalizeH="0" noProof="0" dirty="0" smtClean="0">
                <a:ln>
                  <a:noFill/>
                </a:ln>
                <a:solidFill>
                  <a:srgbClr val="026974"/>
                </a:solidFill>
                <a:effectLst/>
                <a:uLnTx/>
                <a:uFillTx/>
                <a:latin typeface="+mn-lt"/>
                <a:ea typeface="+mn-ea"/>
                <a:cs typeface="+mn-cs"/>
              </a:rPr>
              <a:t>Customer</a:t>
            </a:r>
            <a:r>
              <a:rPr kumimoji="0" lang="en-US" sz="1800" i="0" u="none" strike="noStrike" kern="0" cap="none" spc="0" normalizeH="0" noProof="0" dirty="0" smtClean="0">
                <a:ln>
                  <a:noFill/>
                </a:ln>
                <a:solidFill>
                  <a:srgbClr val="026974"/>
                </a:solidFill>
                <a:effectLst/>
                <a:uLnTx/>
                <a:uFillTx/>
                <a:latin typeface="+mn-lt"/>
                <a:ea typeface="+mn-ea"/>
                <a:cs typeface="+mn-cs"/>
              </a:rPr>
              <a:t> – </a:t>
            </a:r>
            <a:r>
              <a:rPr kumimoji="0" lang="en-US" sz="1800" b="1" i="0" u="none" strike="noStrike" kern="0" cap="none" spc="0" normalizeH="0" noProof="0" dirty="0" smtClean="0">
                <a:ln>
                  <a:noFill/>
                </a:ln>
                <a:solidFill>
                  <a:srgbClr val="026974"/>
                </a:solidFill>
                <a:effectLst/>
                <a:uLnTx/>
                <a:uFillTx/>
                <a:latin typeface="+mn-lt"/>
                <a:ea typeface="+mn-ea"/>
                <a:cs typeface="+mn-cs"/>
              </a:rPr>
              <a:t>MTO</a:t>
            </a:r>
          </a:p>
          <a:p>
            <a:pPr marL="342900" indent="-342900">
              <a:spcBef>
                <a:spcPct val="20000"/>
              </a:spcBef>
              <a:buClr>
                <a:schemeClr val="folHlink"/>
              </a:buClr>
              <a:buFont typeface="Arial" pitchFamily="34" charset="0"/>
              <a:buChar char="•"/>
            </a:pPr>
            <a:r>
              <a:rPr lang="en-US" sz="1800" b="1" kern="0" baseline="0" dirty="0" smtClean="0">
                <a:solidFill>
                  <a:srgbClr val="026974"/>
                </a:solidFill>
                <a:latin typeface="+mn-lt"/>
                <a:ea typeface="+mn-ea"/>
              </a:rPr>
              <a:t>Pros &amp; Cons???</a:t>
            </a:r>
            <a:endParaRPr kumimoji="0" lang="en-US" sz="1800" b="1" i="0" u="none" strike="noStrike" kern="0" cap="none" spc="0" normalizeH="0" baseline="0" noProof="0" dirty="0">
              <a:ln>
                <a:noFill/>
              </a:ln>
              <a:solidFill>
                <a:srgbClr val="026974"/>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pPr>
              <a:defRPr/>
            </a:pPr>
            <a:r>
              <a:rPr lang="en-US" dirty="0" err="1" smtClean="0"/>
              <a:t>Câu</a:t>
            </a:r>
            <a:r>
              <a:rPr lang="en-US" dirty="0" smtClean="0"/>
              <a:t> </a:t>
            </a:r>
            <a:r>
              <a:rPr lang="en-US" dirty="0" err="1" smtClean="0"/>
              <a:t>hỏi</a:t>
            </a:r>
            <a:r>
              <a:rPr lang="en-US" dirty="0" smtClean="0"/>
              <a:t>?</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sz="2400" smtClean="0"/>
              <a:t>Functions of Production Planning &amp; Detail Scheduling System in SAP Reality</a:t>
            </a:r>
            <a:endParaRPr lang="en-US" sz="2000" dirty="0"/>
          </a:p>
        </p:txBody>
      </p:sp>
      <p:sp>
        <p:nvSpPr>
          <p:cNvPr id="4" name="Rectangle 3"/>
          <p:cNvSpPr txBox="1">
            <a:spLocks noChangeArrowheads="1"/>
          </p:cNvSpPr>
          <p:nvPr/>
        </p:nvSpPr>
        <p:spPr bwMode="auto">
          <a:xfrm>
            <a:off x="336549" y="1616756"/>
            <a:ext cx="295275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Tx/>
              <a:buFont typeface="Wingdings" pitchFamily="2" charset="2"/>
              <a:buChar char="u"/>
              <a:tabLst>
                <a:tab pos="1971675" algn="l"/>
              </a:tabLst>
              <a:defRPr/>
            </a:pPr>
            <a:r>
              <a:rPr kumimoji="0" lang="en-US" sz="2000" b="1" i="0" u="none" strike="noStrike" kern="0" cap="none" spc="0" normalizeH="0" baseline="0" noProof="0" dirty="0" smtClean="0">
                <a:ln>
                  <a:noFill/>
                </a:ln>
                <a:solidFill>
                  <a:srgbClr val="026974"/>
                </a:solidFill>
                <a:effectLst/>
                <a:uLnTx/>
                <a:uFillTx/>
                <a:latin typeface="+mn-lt"/>
                <a:ea typeface="+mn-ea"/>
                <a:cs typeface="+mn-cs"/>
              </a:rPr>
              <a:t>Players in the Game</a:t>
            </a:r>
          </a:p>
          <a:p>
            <a:pPr marL="742950" marR="0" lvl="1" indent="-285750" algn="l" defTabSz="914400" rtl="0" eaLnBrk="1" fontAlgn="base" latinLnBrk="0" hangingPunct="1">
              <a:lnSpc>
                <a:spcPct val="100000"/>
              </a:lnSpc>
              <a:spcBef>
                <a:spcPct val="20000"/>
              </a:spcBef>
              <a:spcAft>
                <a:spcPct val="0"/>
              </a:spcAft>
              <a:buClr>
                <a:schemeClr val="accent1"/>
              </a:buClr>
              <a:buSzPct val="60000"/>
              <a:buFont typeface="Wingdings" pitchFamily="2" charset="2"/>
              <a:buChar char="n"/>
              <a:tabLst>
                <a:tab pos="1971675" algn="l"/>
              </a:tabLst>
              <a:defRPr/>
            </a:pPr>
            <a:r>
              <a:rPr kumimoji="0" lang="en-US" sz="1600" b="0" i="0" u="none" strike="noStrike" kern="0" cap="none" spc="0" normalizeH="0" baseline="0" noProof="0" dirty="0" smtClean="0">
                <a:ln>
                  <a:noFill/>
                </a:ln>
                <a:solidFill>
                  <a:schemeClr val="tx1"/>
                </a:solidFill>
                <a:effectLst/>
                <a:uLnTx/>
                <a:uFillTx/>
                <a:latin typeface="+mn-lt"/>
              </a:rPr>
              <a:t>Strategic Planning</a:t>
            </a:r>
          </a:p>
          <a:p>
            <a:pPr marL="1143000" marR="0" lvl="2" indent="-2286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1971675" algn="l"/>
              </a:tabLst>
              <a:defRPr/>
            </a:pPr>
            <a:r>
              <a:rPr kumimoji="0" lang="en-US" sz="1400" b="0" i="0" u="none" strike="noStrike" kern="0" cap="none" spc="0" normalizeH="0" baseline="0" noProof="0" dirty="0" smtClean="0">
                <a:ln>
                  <a:noFill/>
                </a:ln>
                <a:solidFill>
                  <a:schemeClr val="tx1"/>
                </a:solidFill>
                <a:effectLst/>
                <a:uLnTx/>
                <a:uFillTx/>
                <a:latin typeface="+mn-lt"/>
              </a:rPr>
              <a:t>CEO, COO, CIO, CFO, Controller, Marketing Director</a:t>
            </a:r>
          </a:p>
          <a:p>
            <a:pPr marL="742950" marR="0" lvl="1" indent="-285750" algn="l" defTabSz="914400" rtl="0" eaLnBrk="1" fontAlgn="base" latinLnBrk="0" hangingPunct="1">
              <a:lnSpc>
                <a:spcPct val="100000"/>
              </a:lnSpc>
              <a:spcBef>
                <a:spcPct val="20000"/>
              </a:spcBef>
              <a:spcAft>
                <a:spcPct val="0"/>
              </a:spcAft>
              <a:buClr>
                <a:schemeClr val="accent1"/>
              </a:buClr>
              <a:buSzPct val="60000"/>
              <a:buFont typeface="Wingdings" pitchFamily="2" charset="2"/>
              <a:buChar char="n"/>
              <a:tabLst>
                <a:tab pos="1971675" algn="l"/>
              </a:tabLst>
              <a:defRPr/>
            </a:pPr>
            <a:r>
              <a:rPr kumimoji="0" lang="en-US" sz="1600" b="0" i="0" u="none" strike="noStrike" kern="0" cap="none" spc="0" normalizeH="0" baseline="0" noProof="0" dirty="0" smtClean="0">
                <a:ln>
                  <a:noFill/>
                </a:ln>
                <a:solidFill>
                  <a:schemeClr val="tx1"/>
                </a:solidFill>
                <a:effectLst/>
                <a:uLnTx/>
                <a:uFillTx/>
                <a:latin typeface="+mn-lt"/>
              </a:rPr>
              <a:t>Detailed Planning</a:t>
            </a:r>
          </a:p>
          <a:p>
            <a:pPr marL="1143000" marR="0" lvl="2" indent="-2286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1971675" algn="l"/>
              </a:tabLst>
              <a:defRPr/>
            </a:pPr>
            <a:r>
              <a:rPr kumimoji="0" lang="en-US" sz="1400" b="0" i="0" u="none" strike="noStrike" kern="0" cap="none" spc="0" normalizeH="0" baseline="0" noProof="0" dirty="0" smtClean="0">
                <a:ln>
                  <a:noFill/>
                </a:ln>
                <a:solidFill>
                  <a:schemeClr val="tx1"/>
                </a:solidFill>
                <a:effectLst/>
                <a:uLnTx/>
                <a:uFillTx/>
                <a:latin typeface="+mn-lt"/>
              </a:rPr>
              <a:t>Line Managers, Production Scheduler, MRP Controller, Capacity Planners</a:t>
            </a:r>
          </a:p>
          <a:p>
            <a:pPr marL="742950" marR="0" lvl="1" indent="-285750" algn="l" defTabSz="914400" rtl="0" eaLnBrk="1" fontAlgn="base" latinLnBrk="0" hangingPunct="1">
              <a:lnSpc>
                <a:spcPct val="100000"/>
              </a:lnSpc>
              <a:spcBef>
                <a:spcPct val="20000"/>
              </a:spcBef>
              <a:spcAft>
                <a:spcPct val="0"/>
              </a:spcAft>
              <a:buClr>
                <a:schemeClr val="accent1"/>
              </a:buClr>
              <a:buSzPct val="60000"/>
              <a:buFont typeface="Wingdings" pitchFamily="2" charset="2"/>
              <a:buChar char="n"/>
              <a:tabLst>
                <a:tab pos="1971675" algn="l"/>
              </a:tabLst>
              <a:defRPr/>
            </a:pPr>
            <a:r>
              <a:rPr kumimoji="0" lang="en-US" sz="1600" b="0" i="0" u="none" strike="noStrike" kern="0" cap="none" spc="0" normalizeH="0" baseline="0" noProof="0" dirty="0" smtClean="0">
                <a:ln>
                  <a:noFill/>
                </a:ln>
                <a:solidFill>
                  <a:schemeClr val="tx1"/>
                </a:solidFill>
                <a:effectLst/>
                <a:uLnTx/>
                <a:uFillTx/>
                <a:latin typeface="+mn-lt"/>
              </a:rPr>
              <a:t>Execution</a:t>
            </a:r>
          </a:p>
          <a:p>
            <a:pPr marL="1143000" marR="0" lvl="2" indent="-2286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1971675" algn="l"/>
              </a:tabLst>
              <a:defRPr/>
            </a:pPr>
            <a:r>
              <a:rPr kumimoji="0" lang="en-US" sz="1400" b="0" i="0" u="none" strike="noStrike" kern="0" cap="none" spc="0" normalizeH="0" baseline="0" noProof="0" dirty="0" smtClean="0">
                <a:ln>
                  <a:noFill/>
                </a:ln>
                <a:solidFill>
                  <a:schemeClr val="tx1"/>
                </a:solidFill>
                <a:effectLst/>
                <a:uLnTx/>
                <a:uFillTx/>
                <a:latin typeface="+mn-lt"/>
              </a:rPr>
              <a:t>Line Workers, Shop Floor Supervisors</a:t>
            </a:r>
          </a:p>
        </p:txBody>
      </p:sp>
      <p:sp>
        <p:nvSpPr>
          <p:cNvPr id="5" name="Rectangle 4"/>
          <p:cNvSpPr>
            <a:spLocks noChangeArrowheads="1"/>
          </p:cNvSpPr>
          <p:nvPr/>
        </p:nvSpPr>
        <p:spPr bwMode="auto">
          <a:xfrm>
            <a:off x="3438299" y="5082949"/>
            <a:ext cx="5376862" cy="1347787"/>
          </a:xfrm>
          <a:prstGeom prst="rect">
            <a:avLst/>
          </a:prstGeom>
          <a:solidFill>
            <a:srgbClr val="C0C0C0"/>
          </a:solidFill>
          <a:ln w="9525">
            <a:solidFill>
              <a:srgbClr val="000000"/>
            </a:solidFill>
            <a:miter lim="800000"/>
            <a:headEnd/>
            <a:tailEnd/>
          </a:ln>
        </p:spPr>
        <p:txBody>
          <a:bodyPr wrap="none" anchor="ctr"/>
          <a:lstStyle/>
          <a:p>
            <a:endParaRPr lang="de-DE" sz="2800"/>
          </a:p>
        </p:txBody>
      </p:sp>
      <p:sp>
        <p:nvSpPr>
          <p:cNvPr id="6" name="Rectangle 5"/>
          <p:cNvSpPr>
            <a:spLocks noChangeArrowheads="1"/>
          </p:cNvSpPr>
          <p:nvPr/>
        </p:nvSpPr>
        <p:spPr bwMode="auto">
          <a:xfrm>
            <a:off x="3438299" y="3660549"/>
            <a:ext cx="5376862" cy="1347787"/>
          </a:xfrm>
          <a:prstGeom prst="rect">
            <a:avLst/>
          </a:prstGeom>
          <a:solidFill>
            <a:srgbClr val="C0C0C0"/>
          </a:solidFill>
          <a:ln w="9525">
            <a:solidFill>
              <a:srgbClr val="000000"/>
            </a:solidFill>
            <a:miter lim="800000"/>
            <a:headEnd/>
            <a:tailEnd/>
          </a:ln>
        </p:spPr>
        <p:txBody>
          <a:bodyPr wrap="none" anchor="ctr"/>
          <a:lstStyle/>
          <a:p>
            <a:endParaRPr lang="de-DE" sz="2800"/>
          </a:p>
        </p:txBody>
      </p:sp>
      <p:sp>
        <p:nvSpPr>
          <p:cNvPr id="7" name="Rectangle 6"/>
          <p:cNvSpPr>
            <a:spLocks noChangeArrowheads="1"/>
          </p:cNvSpPr>
          <p:nvPr/>
        </p:nvSpPr>
        <p:spPr bwMode="auto">
          <a:xfrm>
            <a:off x="3438299" y="1488849"/>
            <a:ext cx="5376862" cy="1422400"/>
          </a:xfrm>
          <a:prstGeom prst="rect">
            <a:avLst/>
          </a:prstGeom>
          <a:solidFill>
            <a:srgbClr val="C0C0C0"/>
          </a:solidFill>
          <a:ln w="9525">
            <a:solidFill>
              <a:srgbClr val="000000"/>
            </a:solidFill>
            <a:miter lim="800000"/>
            <a:headEnd/>
            <a:tailEnd/>
          </a:ln>
        </p:spPr>
        <p:txBody>
          <a:bodyPr wrap="none" anchor="ctr"/>
          <a:lstStyle/>
          <a:p>
            <a:endParaRPr lang="de-DE" sz="2800"/>
          </a:p>
        </p:txBody>
      </p:sp>
      <p:sp>
        <p:nvSpPr>
          <p:cNvPr id="8" name="AutoShape 7"/>
          <p:cNvSpPr>
            <a:spLocks noChangeArrowheads="1"/>
          </p:cNvSpPr>
          <p:nvPr/>
        </p:nvSpPr>
        <p:spPr bwMode="auto">
          <a:xfrm>
            <a:off x="5340124" y="3062061"/>
            <a:ext cx="1443037" cy="482600"/>
          </a:xfrm>
          <a:prstGeom prst="roundRect">
            <a:avLst>
              <a:gd name="adj" fmla="val 16667"/>
            </a:avLst>
          </a:prstGeom>
          <a:solidFill>
            <a:srgbClr val="B2E6B2"/>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Demand</a:t>
            </a:r>
            <a:br>
              <a:rPr lang="en-US">
                <a:solidFill>
                  <a:srgbClr val="000000"/>
                </a:solidFill>
              </a:rPr>
            </a:br>
            <a:r>
              <a:rPr lang="en-US">
                <a:solidFill>
                  <a:srgbClr val="000000"/>
                </a:solidFill>
              </a:rPr>
              <a:t>Management</a:t>
            </a:r>
          </a:p>
        </p:txBody>
      </p:sp>
      <p:sp>
        <p:nvSpPr>
          <p:cNvPr id="9" name="AutoShape 8"/>
          <p:cNvSpPr>
            <a:spLocks noChangeArrowheads="1"/>
          </p:cNvSpPr>
          <p:nvPr/>
        </p:nvSpPr>
        <p:spPr bwMode="auto">
          <a:xfrm>
            <a:off x="5340124" y="1638074"/>
            <a:ext cx="1443037" cy="484187"/>
          </a:xfrm>
          <a:prstGeom prst="roundRect">
            <a:avLst>
              <a:gd name="adj" fmla="val 16667"/>
            </a:avLst>
          </a:prstGeom>
          <a:solidFill>
            <a:schemeClr val="accent1"/>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Forecasting</a:t>
            </a:r>
          </a:p>
        </p:txBody>
      </p:sp>
      <p:sp>
        <p:nvSpPr>
          <p:cNvPr id="10" name="AutoShape 9"/>
          <p:cNvSpPr>
            <a:spLocks noChangeArrowheads="1"/>
          </p:cNvSpPr>
          <p:nvPr/>
        </p:nvSpPr>
        <p:spPr bwMode="auto">
          <a:xfrm>
            <a:off x="5340124" y="2312761"/>
            <a:ext cx="1443037" cy="482600"/>
          </a:xfrm>
          <a:prstGeom prst="roundRect">
            <a:avLst>
              <a:gd name="adj" fmla="val 16667"/>
            </a:avLst>
          </a:prstGeom>
          <a:solidFill>
            <a:schemeClr val="accent1"/>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Sales &amp; Operations</a:t>
            </a:r>
            <a:br>
              <a:rPr lang="en-US">
                <a:solidFill>
                  <a:srgbClr val="000000"/>
                </a:solidFill>
              </a:rPr>
            </a:br>
            <a:r>
              <a:rPr lang="en-US">
                <a:solidFill>
                  <a:srgbClr val="000000"/>
                </a:solidFill>
              </a:rPr>
              <a:t>Planning</a:t>
            </a:r>
          </a:p>
        </p:txBody>
      </p:sp>
      <p:sp>
        <p:nvSpPr>
          <p:cNvPr id="11" name="AutoShape 10"/>
          <p:cNvSpPr>
            <a:spLocks noChangeArrowheads="1"/>
          </p:cNvSpPr>
          <p:nvPr/>
        </p:nvSpPr>
        <p:spPr bwMode="auto">
          <a:xfrm>
            <a:off x="3831999" y="1638074"/>
            <a:ext cx="1354137" cy="482600"/>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p>
            <a:pPr algn="ctr" eaLnBrk="0" hangingPunct="0">
              <a:spcBef>
                <a:spcPct val="50000"/>
              </a:spcBef>
              <a:buClrTx/>
              <a:buFontTx/>
              <a:buNone/>
            </a:pPr>
            <a:r>
              <a:rPr lang="en-US" sz="1400">
                <a:solidFill>
                  <a:srgbClr val="FFFFFF"/>
                </a:solidFill>
              </a:rPr>
              <a:t>SIS</a:t>
            </a:r>
          </a:p>
        </p:txBody>
      </p:sp>
      <p:sp>
        <p:nvSpPr>
          <p:cNvPr id="12" name="AutoShape 11"/>
          <p:cNvSpPr>
            <a:spLocks noChangeArrowheads="1"/>
          </p:cNvSpPr>
          <p:nvPr/>
        </p:nvSpPr>
        <p:spPr bwMode="auto">
          <a:xfrm>
            <a:off x="6980011" y="1638074"/>
            <a:ext cx="1354138" cy="484187"/>
          </a:xfrm>
          <a:prstGeom prst="octagon">
            <a:avLst>
              <a:gd name="adj" fmla="val 29287"/>
            </a:avLst>
          </a:prstGeom>
          <a:solidFill>
            <a:srgbClr val="CCCCCC"/>
          </a:solidFill>
          <a:ln w="12700" algn="ctr">
            <a:solidFill>
              <a:srgbClr val="000000"/>
            </a:solidFill>
            <a:miter lim="800000"/>
            <a:headEnd/>
            <a:tailEnd/>
          </a:ln>
        </p:spPr>
        <p:txBody>
          <a:bodyPr wrap="none" lIns="92075" tIns="46038" rIns="92075" bIns="46038" anchor="ctr"/>
          <a:lstStyle/>
          <a:p>
            <a:pPr algn="ctr" eaLnBrk="0" hangingPunct="0">
              <a:spcBef>
                <a:spcPct val="50000"/>
              </a:spcBef>
              <a:buClrTx/>
              <a:buFontTx/>
              <a:buNone/>
            </a:pPr>
            <a:r>
              <a:rPr lang="en-US" sz="1400">
                <a:solidFill>
                  <a:srgbClr val="FFFFFF"/>
                </a:solidFill>
              </a:rPr>
              <a:t>CO/PA</a:t>
            </a:r>
          </a:p>
        </p:txBody>
      </p:sp>
      <p:sp>
        <p:nvSpPr>
          <p:cNvPr id="13" name="AutoShape 12"/>
          <p:cNvSpPr>
            <a:spLocks noChangeArrowheads="1"/>
          </p:cNvSpPr>
          <p:nvPr/>
        </p:nvSpPr>
        <p:spPr bwMode="auto">
          <a:xfrm>
            <a:off x="5340124" y="3735161"/>
            <a:ext cx="1443037" cy="484188"/>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MPS</a:t>
            </a:r>
          </a:p>
        </p:txBody>
      </p:sp>
      <p:sp>
        <p:nvSpPr>
          <p:cNvPr id="14" name="AutoShape 13"/>
          <p:cNvSpPr>
            <a:spLocks noChangeArrowheads="1"/>
          </p:cNvSpPr>
          <p:nvPr/>
        </p:nvSpPr>
        <p:spPr bwMode="auto">
          <a:xfrm>
            <a:off x="5340124" y="4409849"/>
            <a:ext cx="1443037" cy="482600"/>
          </a:xfrm>
          <a:prstGeom prst="roundRect">
            <a:avLst>
              <a:gd name="adj" fmla="val 16667"/>
            </a:avLst>
          </a:prstGeom>
          <a:solidFill>
            <a:srgbClr val="DBB40D"/>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MRP</a:t>
            </a:r>
          </a:p>
        </p:txBody>
      </p:sp>
      <p:sp>
        <p:nvSpPr>
          <p:cNvPr id="15" name="Oval 14"/>
          <p:cNvSpPr>
            <a:spLocks noChangeArrowheads="1"/>
          </p:cNvSpPr>
          <p:nvPr/>
        </p:nvSpPr>
        <p:spPr bwMode="auto">
          <a:xfrm>
            <a:off x="3962174" y="5157561"/>
            <a:ext cx="1377950" cy="552450"/>
          </a:xfrm>
          <a:prstGeom prst="ellipse">
            <a:avLst/>
          </a:prstGeom>
          <a:solidFill>
            <a:srgbClr val="FCEB6A"/>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Manufacturing</a:t>
            </a:r>
            <a:br>
              <a:rPr lang="en-US">
                <a:solidFill>
                  <a:srgbClr val="000000"/>
                </a:solidFill>
              </a:rPr>
            </a:br>
            <a:r>
              <a:rPr lang="en-US">
                <a:solidFill>
                  <a:srgbClr val="000000"/>
                </a:solidFill>
              </a:rPr>
              <a:t>Execution</a:t>
            </a:r>
          </a:p>
        </p:txBody>
      </p:sp>
      <p:sp>
        <p:nvSpPr>
          <p:cNvPr id="16" name="Oval 15"/>
          <p:cNvSpPr>
            <a:spLocks noChangeArrowheads="1"/>
          </p:cNvSpPr>
          <p:nvPr/>
        </p:nvSpPr>
        <p:spPr bwMode="auto">
          <a:xfrm>
            <a:off x="3962174" y="5832249"/>
            <a:ext cx="1377950" cy="552450"/>
          </a:xfrm>
          <a:prstGeom prst="ellipse">
            <a:avLst/>
          </a:prstGeom>
          <a:solidFill>
            <a:srgbClr val="FCEB6A"/>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Order</a:t>
            </a:r>
            <a:br>
              <a:rPr lang="en-US">
                <a:solidFill>
                  <a:srgbClr val="000000"/>
                </a:solidFill>
              </a:rPr>
            </a:br>
            <a:r>
              <a:rPr lang="en-US">
                <a:solidFill>
                  <a:srgbClr val="000000"/>
                </a:solidFill>
              </a:rPr>
              <a:t>Settlement</a:t>
            </a:r>
          </a:p>
        </p:txBody>
      </p:sp>
      <p:sp>
        <p:nvSpPr>
          <p:cNvPr id="17" name="Oval 16"/>
          <p:cNvSpPr>
            <a:spLocks noChangeArrowheads="1"/>
          </p:cNvSpPr>
          <p:nvPr/>
        </p:nvSpPr>
        <p:spPr bwMode="auto">
          <a:xfrm>
            <a:off x="6848249" y="5157561"/>
            <a:ext cx="1377950" cy="552450"/>
          </a:xfrm>
          <a:prstGeom prst="ellipse">
            <a:avLst/>
          </a:prstGeom>
          <a:solidFill>
            <a:srgbClr val="666666"/>
          </a:solidFill>
          <a:ln w="12700" algn="ctr">
            <a:solidFill>
              <a:srgbClr val="000000"/>
            </a:solidFill>
            <a:round/>
            <a:headEnd/>
            <a:tailEnd/>
          </a:ln>
        </p:spPr>
        <p:txBody>
          <a:bodyPr wrap="none" lIns="92075" tIns="46038" rIns="92075" bIns="46038" anchor="ctr"/>
          <a:lstStyle/>
          <a:p>
            <a:pPr algn="ctr" eaLnBrk="0" hangingPunct="0">
              <a:spcBef>
                <a:spcPct val="50000"/>
              </a:spcBef>
              <a:buClrTx/>
              <a:buFontTx/>
              <a:buNone/>
            </a:pPr>
            <a:r>
              <a:rPr lang="en-US">
                <a:solidFill>
                  <a:srgbClr val="000000"/>
                </a:solidFill>
              </a:rPr>
              <a:t>Procurement</a:t>
            </a:r>
            <a:br>
              <a:rPr lang="en-US">
                <a:solidFill>
                  <a:srgbClr val="000000"/>
                </a:solidFill>
              </a:rPr>
            </a:br>
            <a:r>
              <a:rPr lang="en-US">
                <a:solidFill>
                  <a:srgbClr val="000000"/>
                </a:solidFill>
              </a:rPr>
              <a:t>Process</a:t>
            </a:r>
          </a:p>
        </p:txBody>
      </p:sp>
      <p:sp>
        <p:nvSpPr>
          <p:cNvPr id="18" name="Text Box 17"/>
          <p:cNvSpPr txBox="1">
            <a:spLocks noChangeArrowheads="1"/>
          </p:cNvSpPr>
          <p:nvPr/>
        </p:nvSpPr>
        <p:spPr bwMode="auto">
          <a:xfrm>
            <a:off x="6943499" y="2250849"/>
            <a:ext cx="1704975" cy="581025"/>
          </a:xfrm>
          <a:prstGeom prst="rect">
            <a:avLst/>
          </a:prstGeom>
          <a:noFill/>
          <a:ln w="9525">
            <a:noFill/>
            <a:miter lim="800000"/>
            <a:headEnd/>
            <a:tailEnd/>
          </a:ln>
        </p:spPr>
        <p:txBody>
          <a:bodyPr>
            <a:spAutoFit/>
          </a:bodyPr>
          <a:lstStyle/>
          <a:p>
            <a:pPr algn="r">
              <a:spcBef>
                <a:spcPct val="50000"/>
              </a:spcBef>
              <a:buClrTx/>
              <a:buFontTx/>
              <a:buNone/>
            </a:pPr>
            <a:r>
              <a:rPr lang="en-US" sz="1600">
                <a:solidFill>
                  <a:srgbClr val="000000"/>
                </a:solidFill>
              </a:rPr>
              <a:t>Strategic Planning</a:t>
            </a:r>
          </a:p>
        </p:txBody>
      </p:sp>
      <p:sp>
        <p:nvSpPr>
          <p:cNvPr id="19" name="Text Box 18"/>
          <p:cNvSpPr txBox="1">
            <a:spLocks noChangeArrowheads="1"/>
          </p:cNvSpPr>
          <p:nvPr/>
        </p:nvSpPr>
        <p:spPr bwMode="auto">
          <a:xfrm>
            <a:off x="7132411" y="3633561"/>
            <a:ext cx="1704975" cy="581025"/>
          </a:xfrm>
          <a:prstGeom prst="rect">
            <a:avLst/>
          </a:prstGeom>
          <a:noFill/>
          <a:ln w="9525">
            <a:noFill/>
            <a:miter lim="800000"/>
            <a:headEnd/>
            <a:tailEnd/>
          </a:ln>
        </p:spPr>
        <p:txBody>
          <a:bodyPr>
            <a:spAutoFit/>
          </a:bodyPr>
          <a:lstStyle/>
          <a:p>
            <a:pPr algn="r">
              <a:spcBef>
                <a:spcPct val="50000"/>
              </a:spcBef>
              <a:buClrTx/>
              <a:buFontTx/>
              <a:buNone/>
            </a:pPr>
            <a:r>
              <a:rPr lang="en-US" sz="1600">
                <a:solidFill>
                  <a:srgbClr val="000000"/>
                </a:solidFill>
              </a:rPr>
              <a:t>Detailed Planning</a:t>
            </a:r>
          </a:p>
        </p:txBody>
      </p:sp>
      <p:sp>
        <p:nvSpPr>
          <p:cNvPr id="20" name="Text Box 19"/>
          <p:cNvSpPr txBox="1">
            <a:spLocks noChangeArrowheads="1"/>
          </p:cNvSpPr>
          <p:nvPr/>
        </p:nvSpPr>
        <p:spPr bwMode="auto">
          <a:xfrm>
            <a:off x="6464074" y="5832249"/>
            <a:ext cx="2384425" cy="582612"/>
          </a:xfrm>
          <a:prstGeom prst="rect">
            <a:avLst/>
          </a:prstGeom>
          <a:noFill/>
          <a:ln w="9525">
            <a:noFill/>
            <a:miter lim="800000"/>
            <a:headEnd/>
            <a:tailEnd/>
          </a:ln>
        </p:spPr>
        <p:txBody>
          <a:bodyPr>
            <a:spAutoFit/>
          </a:bodyPr>
          <a:lstStyle/>
          <a:p>
            <a:pPr algn="r">
              <a:spcBef>
                <a:spcPct val="50000"/>
              </a:spcBef>
              <a:buClrTx/>
              <a:buFontTx/>
              <a:buNone/>
            </a:pPr>
            <a:r>
              <a:rPr lang="en-US" sz="1600">
                <a:solidFill>
                  <a:srgbClr val="000000"/>
                </a:solidFill>
              </a:rPr>
              <a:t> Manufacturing Execution</a:t>
            </a:r>
          </a:p>
        </p:txBody>
      </p:sp>
      <p:cxnSp>
        <p:nvCxnSpPr>
          <p:cNvPr id="21" name="AutoShape 20"/>
          <p:cNvCxnSpPr>
            <a:cxnSpLocks noChangeShapeType="1"/>
            <a:stCxn id="9" idx="2"/>
            <a:endCxn id="10" idx="0"/>
          </p:cNvCxnSpPr>
          <p:nvPr/>
        </p:nvCxnSpPr>
        <p:spPr bwMode="auto">
          <a:xfrm>
            <a:off x="6060849" y="2122261"/>
            <a:ext cx="0" cy="190500"/>
          </a:xfrm>
          <a:prstGeom prst="straightConnector1">
            <a:avLst/>
          </a:prstGeom>
          <a:noFill/>
          <a:ln w="9525">
            <a:solidFill>
              <a:srgbClr val="000000"/>
            </a:solidFill>
            <a:round/>
            <a:headEnd/>
            <a:tailEnd type="triangle" w="med" len="med"/>
          </a:ln>
        </p:spPr>
      </p:cxnSp>
      <p:cxnSp>
        <p:nvCxnSpPr>
          <p:cNvPr id="22" name="AutoShape 21"/>
          <p:cNvCxnSpPr>
            <a:cxnSpLocks noChangeShapeType="1"/>
            <a:stCxn id="10" idx="2"/>
            <a:endCxn id="8" idx="0"/>
          </p:cNvCxnSpPr>
          <p:nvPr/>
        </p:nvCxnSpPr>
        <p:spPr bwMode="auto">
          <a:xfrm>
            <a:off x="6060849" y="2795361"/>
            <a:ext cx="0" cy="266700"/>
          </a:xfrm>
          <a:prstGeom prst="straightConnector1">
            <a:avLst/>
          </a:prstGeom>
          <a:noFill/>
          <a:ln w="9525">
            <a:solidFill>
              <a:srgbClr val="000000"/>
            </a:solidFill>
            <a:round/>
            <a:headEnd/>
            <a:tailEnd type="triangle" w="med" len="med"/>
          </a:ln>
        </p:spPr>
      </p:cxnSp>
      <p:cxnSp>
        <p:nvCxnSpPr>
          <p:cNvPr id="23" name="AutoShape 22"/>
          <p:cNvCxnSpPr>
            <a:cxnSpLocks noChangeShapeType="1"/>
            <a:stCxn id="8" idx="2"/>
            <a:endCxn id="13" idx="0"/>
          </p:cNvCxnSpPr>
          <p:nvPr/>
        </p:nvCxnSpPr>
        <p:spPr bwMode="auto">
          <a:xfrm>
            <a:off x="6060849" y="3544661"/>
            <a:ext cx="0" cy="190500"/>
          </a:xfrm>
          <a:prstGeom prst="straightConnector1">
            <a:avLst/>
          </a:prstGeom>
          <a:noFill/>
          <a:ln w="9525">
            <a:solidFill>
              <a:srgbClr val="000000"/>
            </a:solidFill>
            <a:round/>
            <a:headEnd/>
            <a:tailEnd type="triangle" w="med" len="med"/>
          </a:ln>
        </p:spPr>
      </p:cxnSp>
      <p:cxnSp>
        <p:nvCxnSpPr>
          <p:cNvPr id="24" name="AutoShape 23"/>
          <p:cNvCxnSpPr>
            <a:cxnSpLocks noChangeShapeType="1"/>
            <a:stCxn id="13" idx="2"/>
            <a:endCxn id="14" idx="0"/>
          </p:cNvCxnSpPr>
          <p:nvPr/>
        </p:nvCxnSpPr>
        <p:spPr bwMode="auto">
          <a:xfrm>
            <a:off x="6060849" y="4219349"/>
            <a:ext cx="0" cy="190500"/>
          </a:xfrm>
          <a:prstGeom prst="straightConnector1">
            <a:avLst/>
          </a:prstGeom>
          <a:noFill/>
          <a:ln w="9525">
            <a:solidFill>
              <a:srgbClr val="000000"/>
            </a:solidFill>
            <a:round/>
            <a:headEnd/>
            <a:tailEnd type="triangle" w="med" len="med"/>
          </a:ln>
        </p:spPr>
      </p:cxnSp>
      <p:cxnSp>
        <p:nvCxnSpPr>
          <p:cNvPr id="25" name="AutoShape 24"/>
          <p:cNvCxnSpPr>
            <a:cxnSpLocks noChangeShapeType="1"/>
            <a:stCxn id="14" idx="1"/>
            <a:endCxn id="15" idx="0"/>
          </p:cNvCxnSpPr>
          <p:nvPr/>
        </p:nvCxnSpPr>
        <p:spPr bwMode="auto">
          <a:xfrm rot="10800000" flipV="1">
            <a:off x="4651149" y="4651149"/>
            <a:ext cx="688975" cy="506412"/>
          </a:xfrm>
          <a:prstGeom prst="bentConnector2">
            <a:avLst/>
          </a:prstGeom>
          <a:noFill/>
          <a:ln w="9525">
            <a:solidFill>
              <a:srgbClr val="000000"/>
            </a:solidFill>
            <a:miter lim="800000"/>
            <a:headEnd/>
            <a:tailEnd type="triangle" w="med" len="med"/>
          </a:ln>
        </p:spPr>
      </p:cxnSp>
      <p:cxnSp>
        <p:nvCxnSpPr>
          <p:cNvPr id="26" name="AutoShape 25"/>
          <p:cNvCxnSpPr>
            <a:cxnSpLocks noChangeShapeType="1"/>
            <a:stCxn id="14" idx="3"/>
            <a:endCxn id="17" idx="0"/>
          </p:cNvCxnSpPr>
          <p:nvPr/>
        </p:nvCxnSpPr>
        <p:spPr bwMode="auto">
          <a:xfrm>
            <a:off x="6783161" y="4651149"/>
            <a:ext cx="754063" cy="506412"/>
          </a:xfrm>
          <a:prstGeom prst="bentConnector2">
            <a:avLst/>
          </a:prstGeom>
          <a:noFill/>
          <a:ln w="9525">
            <a:solidFill>
              <a:srgbClr val="000000"/>
            </a:solidFill>
            <a:miter lim="800000"/>
            <a:headEnd/>
            <a:tailEnd type="triangle" w="med" len="med"/>
          </a:ln>
        </p:spPr>
      </p:cxnSp>
      <p:cxnSp>
        <p:nvCxnSpPr>
          <p:cNvPr id="27" name="AutoShape 26"/>
          <p:cNvCxnSpPr>
            <a:cxnSpLocks noChangeShapeType="1"/>
            <a:stCxn id="15" idx="4"/>
            <a:endCxn id="16" idx="0"/>
          </p:cNvCxnSpPr>
          <p:nvPr/>
        </p:nvCxnSpPr>
        <p:spPr bwMode="auto">
          <a:xfrm>
            <a:off x="4651149" y="5710011"/>
            <a:ext cx="0" cy="122238"/>
          </a:xfrm>
          <a:prstGeom prst="straightConnector1">
            <a:avLst/>
          </a:prstGeom>
          <a:noFill/>
          <a:ln w="9525">
            <a:solidFill>
              <a:srgbClr val="000000"/>
            </a:solidFill>
            <a:round/>
            <a:headEnd/>
            <a:tailEnd type="triangle" w="med" len="med"/>
          </a:ln>
        </p:spPr>
      </p:cxnSp>
      <p:cxnSp>
        <p:nvCxnSpPr>
          <p:cNvPr id="28" name="AutoShape 27"/>
          <p:cNvCxnSpPr>
            <a:cxnSpLocks noChangeShapeType="1"/>
            <a:stCxn id="11" idx="2"/>
            <a:endCxn id="9" idx="1"/>
          </p:cNvCxnSpPr>
          <p:nvPr/>
        </p:nvCxnSpPr>
        <p:spPr bwMode="auto">
          <a:xfrm>
            <a:off x="5186136" y="1880961"/>
            <a:ext cx="153988" cy="0"/>
          </a:xfrm>
          <a:prstGeom prst="straightConnector1">
            <a:avLst/>
          </a:prstGeom>
          <a:noFill/>
          <a:ln w="9525">
            <a:solidFill>
              <a:srgbClr val="000000"/>
            </a:solidFill>
            <a:round/>
            <a:headEnd/>
            <a:tailEnd type="triangle" w="med" len="med"/>
          </a:ln>
        </p:spPr>
      </p:cxnSp>
      <p:cxnSp>
        <p:nvCxnSpPr>
          <p:cNvPr id="29" name="AutoShape 28"/>
          <p:cNvCxnSpPr>
            <a:cxnSpLocks noChangeShapeType="1"/>
            <a:stCxn id="12" idx="2"/>
            <a:endCxn id="9" idx="3"/>
          </p:cNvCxnSpPr>
          <p:nvPr/>
        </p:nvCxnSpPr>
        <p:spPr bwMode="auto">
          <a:xfrm flipH="1">
            <a:off x="6783161" y="1880961"/>
            <a:ext cx="196850" cy="0"/>
          </a:xfrm>
          <a:prstGeom prst="straightConnector1">
            <a:avLst/>
          </a:prstGeom>
          <a:noFill/>
          <a:ln w="9525">
            <a:solidFill>
              <a:srgbClr val="000000"/>
            </a:solidFill>
            <a:round/>
            <a:headEnd/>
            <a:tailEnd type="triangle" w="med" len="med"/>
          </a:ln>
        </p:spPr>
      </p:cxnSp>
      <p:pic>
        <p:nvPicPr>
          <p:cNvPr id="30" name="Picture 5" descr="ARIS3"/>
          <p:cNvPicPr>
            <a:picLocks noChangeAspect="1" noChangeArrowheads="1"/>
          </p:cNvPicPr>
          <p:nvPr/>
        </p:nvPicPr>
        <p:blipFill>
          <a:blip r:embed="rId2"/>
          <a:srcRect/>
          <a:stretch>
            <a:fillRect/>
          </a:stretch>
        </p:blipFill>
        <p:spPr bwMode="auto">
          <a:xfrm>
            <a:off x="3160486" y="6186261"/>
            <a:ext cx="215900" cy="136525"/>
          </a:xfrm>
          <a:prstGeom prst="rect">
            <a:avLst/>
          </a:prstGeom>
          <a:noFill/>
          <a:ln w="9525">
            <a:noFill/>
            <a:miter lim="800000"/>
            <a:headEnd/>
            <a:tailEnd/>
          </a:ln>
        </p:spPr>
      </p:pic>
      <p:graphicFrame>
        <p:nvGraphicFramePr>
          <p:cNvPr id="31" name="Diagram 30"/>
          <p:cNvGraphicFramePr/>
          <p:nvPr/>
        </p:nvGraphicFramePr>
        <p:xfrm>
          <a:off x="0" y="2266045"/>
          <a:ext cx="78377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Conference2">
  <a:themeElements>
    <a:clrScheme name="business5 1">
      <a:dk1>
        <a:srgbClr val="4D4D4D"/>
      </a:dk1>
      <a:lt1>
        <a:srgbClr val="FFFFFF"/>
      </a:lt1>
      <a:dk2>
        <a:srgbClr val="F2EF62"/>
      </a:dk2>
      <a:lt2>
        <a:srgbClr val="DDDDDD"/>
      </a:lt2>
      <a:accent1>
        <a:srgbClr val="8FAD2F"/>
      </a:accent1>
      <a:accent2>
        <a:srgbClr val="DBE8B2"/>
      </a:accent2>
      <a:accent3>
        <a:srgbClr val="FFFFFF"/>
      </a:accent3>
      <a:accent4>
        <a:srgbClr val="404040"/>
      </a:accent4>
      <a:accent5>
        <a:srgbClr val="C6D3AD"/>
      </a:accent5>
      <a:accent6>
        <a:srgbClr val="C6D2A1"/>
      </a:accent6>
      <a:hlink>
        <a:srgbClr val="BAD16F"/>
      </a:hlink>
      <a:folHlink>
        <a:srgbClr val="507800"/>
      </a:folHlink>
    </a:clrScheme>
    <a:fontScheme name="business5">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Gulim"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Gulim" pitchFamily="34" charset="-127"/>
          </a:defRPr>
        </a:defPPr>
      </a:lstStyle>
    </a:lnDef>
  </a:objectDefaults>
  <a:extraClrSchemeLst>
    <a:extraClrScheme>
      <a:clrScheme name="business5 1">
        <a:dk1>
          <a:srgbClr val="4D4D4D"/>
        </a:dk1>
        <a:lt1>
          <a:srgbClr val="FFFFFF"/>
        </a:lt1>
        <a:dk2>
          <a:srgbClr val="F2EF62"/>
        </a:dk2>
        <a:lt2>
          <a:srgbClr val="DDDDDD"/>
        </a:lt2>
        <a:accent1>
          <a:srgbClr val="8FAD2F"/>
        </a:accent1>
        <a:accent2>
          <a:srgbClr val="DBE8B2"/>
        </a:accent2>
        <a:accent3>
          <a:srgbClr val="FFFFFF"/>
        </a:accent3>
        <a:accent4>
          <a:srgbClr val="404040"/>
        </a:accent4>
        <a:accent5>
          <a:srgbClr val="C6D3AD"/>
        </a:accent5>
        <a:accent6>
          <a:srgbClr val="C6D2A1"/>
        </a:accent6>
        <a:hlink>
          <a:srgbClr val="BAD16F"/>
        </a:hlink>
        <a:folHlink>
          <a:srgbClr val="507800"/>
        </a:folHlink>
      </a:clrScheme>
      <a:clrMap bg1="lt1" tx1="dk1" bg2="lt2" tx2="dk2" accent1="accent1" accent2="accent2" accent3="accent3" accent4="accent4" accent5="accent5" accent6="accent6" hlink="hlink" folHlink="folHlink"/>
    </a:extraClrScheme>
    <a:extraClrScheme>
      <a:clrScheme name="business5 2">
        <a:dk1>
          <a:srgbClr val="4D4D4D"/>
        </a:dk1>
        <a:lt1>
          <a:srgbClr val="FFFFFF"/>
        </a:lt1>
        <a:dk2>
          <a:srgbClr val="F4D18A"/>
        </a:dk2>
        <a:lt2>
          <a:srgbClr val="DDDDDD"/>
        </a:lt2>
        <a:accent1>
          <a:srgbClr val="B99633"/>
        </a:accent1>
        <a:accent2>
          <a:srgbClr val="EDE5D1"/>
        </a:accent2>
        <a:accent3>
          <a:srgbClr val="FFFFFF"/>
        </a:accent3>
        <a:accent4>
          <a:srgbClr val="404040"/>
        </a:accent4>
        <a:accent5>
          <a:srgbClr val="D9C9AD"/>
        </a:accent5>
        <a:accent6>
          <a:srgbClr val="D7CFBD"/>
        </a:accent6>
        <a:hlink>
          <a:srgbClr val="DAC896"/>
        </a:hlink>
        <a:folHlink>
          <a:srgbClr val="776101"/>
        </a:folHlink>
      </a:clrScheme>
      <a:clrMap bg1="lt1" tx1="dk1" bg2="lt2" tx2="dk2" accent1="accent1" accent2="accent2" accent3="accent3" accent4="accent4" accent5="accent5" accent6="accent6" hlink="hlink" folHlink="folHlink"/>
    </a:extraClrScheme>
    <a:extraClrScheme>
      <a:clrScheme name="business5 3">
        <a:dk1>
          <a:srgbClr val="4D4D4D"/>
        </a:dk1>
        <a:lt1>
          <a:srgbClr val="FFFFFF"/>
        </a:lt1>
        <a:dk2>
          <a:srgbClr val="61C2F3"/>
        </a:dk2>
        <a:lt2>
          <a:srgbClr val="DDDDDD"/>
        </a:lt2>
        <a:accent1>
          <a:srgbClr val="5968D7"/>
        </a:accent1>
        <a:accent2>
          <a:srgbClr val="BECDEA"/>
        </a:accent2>
        <a:accent3>
          <a:srgbClr val="FFFFFF"/>
        </a:accent3>
        <a:accent4>
          <a:srgbClr val="404040"/>
        </a:accent4>
        <a:accent5>
          <a:srgbClr val="B5B9E8"/>
        </a:accent5>
        <a:accent6>
          <a:srgbClr val="ACBAD4"/>
        </a:accent6>
        <a:hlink>
          <a:srgbClr val="93A8EB"/>
        </a:hlink>
        <a:folHlink>
          <a:srgbClr val="1300A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Conference2</Template>
  <TotalTime>9049</TotalTime>
  <Words>5249</Words>
  <Application>Microsoft Office PowerPoint</Application>
  <PresentationFormat>On-screen Show (4:3)</PresentationFormat>
  <Paragraphs>729</Paragraphs>
  <Slides>83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Gulim</vt:lpstr>
      <vt:lpstr>宋体</vt:lpstr>
      <vt:lpstr>Arial</vt:lpstr>
      <vt:lpstr>Calibri</vt:lpstr>
      <vt:lpstr>Times New Roman</vt:lpstr>
      <vt:lpstr>Verdana</vt:lpstr>
      <vt:lpstr>Wingdings</vt:lpstr>
      <vt:lpstr>Conference2</vt:lpstr>
      <vt:lpstr>Hoạch định nguồn lực doanh nghiệp ERP</vt:lpstr>
      <vt:lpstr>Part 2  Business Processes Production Planning &amp;  Detail Scheduling </vt:lpstr>
      <vt:lpstr>Lesson's contents</vt:lpstr>
      <vt:lpstr>Concept of Production Planning &amp; Detail Scheduling</vt:lpstr>
      <vt:lpstr>Concept of PP (Cont) Production Prgram &amp; Planning Quantities</vt:lpstr>
      <vt:lpstr>Concept of PP (Cont 2) – Detail Scheduling</vt:lpstr>
      <vt:lpstr>Concept of PP (Cont 3) – Order Generation &amp; Control</vt:lpstr>
      <vt:lpstr>Functions of Production Planning &amp; Detail Scheduling System in SAP Reality</vt:lpstr>
      <vt:lpstr>Functions of Production Planning &amp; Detail Scheduling System in SAP Reality</vt:lpstr>
      <vt:lpstr>Basic Differentiation of Production Procedures</vt:lpstr>
      <vt:lpstr>Production Strategy</vt:lpstr>
      <vt:lpstr>Master data &amp; Transaction data in PP</vt:lpstr>
      <vt:lpstr>Master Data -Product</vt:lpstr>
      <vt:lpstr>Master Data -BOM</vt:lpstr>
      <vt:lpstr>Master Data -BOM</vt:lpstr>
      <vt:lpstr>Master Data – BOM</vt:lpstr>
      <vt:lpstr>Master Data – BOM SET</vt:lpstr>
      <vt:lpstr>Master Data – BOM SET</vt:lpstr>
      <vt:lpstr>Master Data –Work Center</vt:lpstr>
      <vt:lpstr>Master Data –Work Center</vt:lpstr>
      <vt:lpstr>Master Data –Work Center</vt:lpstr>
      <vt:lpstr>Master Data –Routing</vt:lpstr>
      <vt:lpstr>Master Data –Routing</vt:lpstr>
      <vt:lpstr>Master Data –Routing – simple lead time</vt:lpstr>
      <vt:lpstr>Planning of quantity - Lot sizing</vt:lpstr>
      <vt:lpstr>Planning of quantity – Lot sizing – Static</vt:lpstr>
      <vt:lpstr>Quy trình sản xuất tổng quát</vt:lpstr>
      <vt:lpstr>Yêu cầu cung ứng - Procurement</vt:lpstr>
      <vt:lpstr>Ví dụ Yêu cầu cung ứng tương ứng với đơn hàng MTO</vt:lpstr>
      <vt:lpstr>Ví dụ Yêu cầu cung ứng tương ứng với đơn hàng MTO</vt:lpstr>
      <vt:lpstr>Lệnh sản xuất – Manufacturing Order</vt:lpstr>
      <vt:lpstr>Lệnh sản xuất – Manufacturing Order</vt:lpstr>
      <vt:lpstr>Picking list in Manufacturing</vt:lpstr>
      <vt:lpstr>Kết xuất lệnh sản xuất – Manufacturing Order</vt:lpstr>
      <vt:lpstr>Xác thực lệnh sản xuất</vt:lpstr>
      <vt:lpstr>Xác thực lệnh sản xuất</vt:lpstr>
      <vt:lpstr>Nhập kho thành phẩm</vt:lpstr>
      <vt:lpstr>Demo Order Fulfillment with MTO Product</vt:lpstr>
      <vt:lpstr>Usage of Routing &amp; Work Center in Scheduling with MRP</vt:lpstr>
      <vt:lpstr>MTO &amp; MTS</vt:lpstr>
      <vt:lpstr>MTO &amp; MTS scenario for  Product type Stockable</vt:lpstr>
      <vt:lpstr>PowerPoint Presentation</vt:lpstr>
      <vt:lpstr>Production planning &amp; Detail scheduling processes</vt:lpstr>
      <vt:lpstr>Forecasting</vt:lpstr>
      <vt:lpstr>Forecasting</vt:lpstr>
      <vt:lpstr>Forecasting (Cont)</vt:lpstr>
      <vt:lpstr>Forecasting (Cont)</vt:lpstr>
      <vt:lpstr>Planning of Production Program</vt:lpstr>
      <vt:lpstr>Planning of Quantity </vt:lpstr>
      <vt:lpstr>Planning of Quantity –  Master Production Scheduling (MPS) </vt:lpstr>
      <vt:lpstr>Planning of Quantity –  Master Production Scheduling (cont)</vt:lpstr>
      <vt:lpstr>Planning of Quantity –  Master Production Scheduling (cont)</vt:lpstr>
      <vt:lpstr>Planning of Quantity - MRP</vt:lpstr>
      <vt:lpstr>Planning of Quantity – MRP (cont)</vt:lpstr>
      <vt:lpstr>Planning of quantity - Lot sizing</vt:lpstr>
      <vt:lpstr>Lot sizing- Oderpoint Rule</vt:lpstr>
      <vt:lpstr>Lot sizing - Oderpoint Rule</vt:lpstr>
      <vt:lpstr>Lot sizing - Static</vt:lpstr>
      <vt:lpstr>Lot sizing - Period</vt:lpstr>
      <vt:lpstr>Lot sizing - Optimum</vt:lpstr>
      <vt:lpstr>Production Order (Manufacturing Order)</vt:lpstr>
      <vt:lpstr>Production Order (Manufacturing Order)</vt:lpstr>
      <vt:lpstr>Planning of Quantity – MRP (cont)</vt:lpstr>
      <vt:lpstr>Planning of Quantity – MRP (cont)</vt:lpstr>
      <vt:lpstr>Production Order (Manufacturing Order)</vt:lpstr>
      <vt:lpstr>Production Order (Manufacturing Order)</vt:lpstr>
      <vt:lpstr>Production Order Master Data Integration</vt:lpstr>
      <vt:lpstr>Detail scheduling &amp; capacity planning</vt:lpstr>
      <vt:lpstr>Manufacturing Execution Process</vt:lpstr>
      <vt:lpstr>Production Order Creation</vt:lpstr>
      <vt:lpstr>Availability Check</vt:lpstr>
      <vt:lpstr>Schedule &amp; Release</vt:lpstr>
      <vt:lpstr>Shop Floor Documents</vt:lpstr>
      <vt:lpstr>Material Withdrawal</vt:lpstr>
      <vt:lpstr>Confirmation</vt:lpstr>
      <vt:lpstr>Impacts of Confirmation</vt:lpstr>
      <vt:lpstr>Goods Receipt</vt:lpstr>
      <vt:lpstr>Production Order Goods Movement</vt:lpstr>
      <vt:lpstr>Order Settlement</vt:lpstr>
      <vt:lpstr>Mapping  Guttenberg Model with ERP Functions</vt:lpstr>
      <vt:lpstr>Demo Forecasting – MPS – MRP - Execution</vt:lpstr>
      <vt:lpstr>Final – Pull &amp; Push Logistics</vt:lpstr>
      <vt:lpstr>Câu hỏi?</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Hoạch định nguồn lực doanh nghiệp ERP</dc:title>
  <dc:creator>Thanh Do</dc:creator>
  <cp:keywords>Business Conference PowerPoint Template</cp:keywords>
  <cp:lastModifiedBy>Thanh Do</cp:lastModifiedBy>
  <cp:revision>1359</cp:revision>
  <dcterms:created xsi:type="dcterms:W3CDTF">2013-06-09T02:01:31Z</dcterms:created>
  <dcterms:modified xsi:type="dcterms:W3CDTF">2018-12-03T01:08:00Z</dcterms:modified>
</cp:coreProperties>
</file>